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55D9C6-104E-BFB0-4698-B7E74F3DA49E}" v="2" dt="2026-06-16T04:14:29.983"/>
    <p1510:client id="{C679A987-677A-8FD3-F0E2-A9AEFBEA178C}" v="2" dt="2026-06-16T04:06:19.5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8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智子 杉江" userId="deb54a460128819a" providerId="Windows Live" clId="Web-{2C55D9C6-104E-BFB0-4698-B7E74F3DA49E}"/>
    <pc:docChg chg="modSld">
      <pc:chgData name="智子 杉江" userId="deb54a460128819a" providerId="Windows Live" clId="Web-{2C55D9C6-104E-BFB0-4698-B7E74F3DA49E}" dt="2026-06-16T04:14:29.983" v="1" actId="20577"/>
      <pc:docMkLst>
        <pc:docMk/>
      </pc:docMkLst>
      <pc:sldChg chg="modSp">
        <pc:chgData name="智子 杉江" userId="deb54a460128819a" providerId="Windows Live" clId="Web-{2C55D9C6-104E-BFB0-4698-B7E74F3DA49E}" dt="2026-06-16T04:14:29.983" v="1" actId="20577"/>
        <pc:sldMkLst>
          <pc:docMk/>
          <pc:sldMk cId="1767150331" sldId="257"/>
        </pc:sldMkLst>
        <pc:spChg chg="mod">
          <ac:chgData name="智子 杉江" userId="deb54a460128819a" providerId="Windows Live" clId="Web-{2C55D9C6-104E-BFB0-4698-B7E74F3DA49E}" dt="2026-06-16T04:14:29.983" v="1" actId="20577"/>
          <ac:spMkLst>
            <pc:docMk/>
            <pc:sldMk cId="1767150331" sldId="257"/>
            <ac:spMk id="2" creationId="{A96F963B-3FAB-71D3-FF8C-B835CBC272D9}"/>
          </ac:spMkLst>
        </pc:spChg>
      </pc:sldChg>
    </pc:docChg>
  </pc:docChgLst>
  <pc:docChgLst>
    <pc:chgData name="智子 杉江" userId="deb54a460128819a" providerId="Windows Live" clId="Web-{C679A987-677A-8FD3-F0E2-A9AEFBEA178C}"/>
    <pc:docChg chg="modSld">
      <pc:chgData name="智子 杉江" userId="deb54a460128819a" providerId="Windows Live" clId="Web-{C679A987-677A-8FD3-F0E2-A9AEFBEA178C}" dt="2026-06-16T04:06:19.592" v="1" actId="20577"/>
      <pc:docMkLst>
        <pc:docMk/>
      </pc:docMkLst>
      <pc:sldChg chg="modSp">
        <pc:chgData name="智子 杉江" userId="deb54a460128819a" providerId="Windows Live" clId="Web-{C679A987-677A-8FD3-F0E2-A9AEFBEA178C}" dt="2026-06-16T04:06:19.592" v="1" actId="20577"/>
        <pc:sldMkLst>
          <pc:docMk/>
          <pc:sldMk cId="1767150331" sldId="257"/>
        </pc:sldMkLst>
        <pc:spChg chg="mod">
          <ac:chgData name="智子 杉江" userId="deb54a460128819a" providerId="Windows Live" clId="Web-{C679A987-677A-8FD3-F0E2-A9AEFBEA178C}" dt="2026-06-16T04:06:19.592" v="1" actId="20577"/>
          <ac:spMkLst>
            <pc:docMk/>
            <pc:sldMk cId="1767150331" sldId="257"/>
            <ac:spMk id="2" creationId="{A96F963B-3FAB-71D3-FF8C-B835CBC272D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99700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54538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6861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18165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91257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76009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73558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941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72416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39569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93731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16715E-7920-475D-BDDC-C6BD7C13F472}" type="datetimeFigureOut">
              <a:rPr kumimoji="1" lang="ja-JP" altLang="en-US" smtClean="0"/>
              <a:t>2026/6/15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3347C-1839-416C-8DA6-D6827CAB9EA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15009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96F963B-3FAB-71D3-FF8C-B835CBC272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5472" y="339213"/>
            <a:ext cx="8554064" cy="2551471"/>
          </a:xfrm>
          <a:solidFill>
            <a:schemeClr val="accent1"/>
          </a:solidFill>
        </p:spPr>
        <p:txBody>
          <a:bodyPr anchor="ctr" anchorCtr="0">
            <a:noAutofit/>
          </a:bodyPr>
          <a:lstStyle/>
          <a:p>
            <a:pPr fontAlgn="ctr"/>
            <a:r>
              <a:rPr lang="ja-JP" altLang="en-US" sz="3200" b="1">
                <a:solidFill>
                  <a:schemeClr val="bg1"/>
                </a:solidFill>
                <a:latin typeface="HGPｺﾞｼｯｸE"/>
                <a:ea typeface="HGPｺﾞｼｯｸE"/>
              </a:rPr>
              <a:t>日本病院薬剤師会東海ブロック・</a:t>
            </a:r>
            <a:br>
              <a:rPr lang="en-US" altLang="ja-JP" sz="3200" b="1" dirty="0">
                <a:latin typeface="HGPｺﾞｼｯｸE" panose="020B0900000000000000" pitchFamily="50" charset="-128"/>
                <a:ea typeface="HGPｺﾞｼｯｸE" panose="020B0900000000000000" pitchFamily="50" charset="-128"/>
              </a:rPr>
            </a:br>
            <a:r>
              <a:rPr lang="ja-JP" altLang="en-US" sz="3200" b="1">
                <a:solidFill>
                  <a:schemeClr val="bg1"/>
                </a:solidFill>
                <a:latin typeface="HGPｺﾞｼｯｸE"/>
                <a:ea typeface="HGPｺﾞｼｯｸE"/>
              </a:rPr>
              <a:t>日本薬学会東海支部合同学術大会２０２６</a:t>
            </a:r>
            <a:br>
              <a:rPr lang="en-US" altLang="ja-JP" sz="3200" b="1" dirty="0">
                <a:latin typeface="HGPｺﾞｼｯｸE" panose="020B0900000000000000" pitchFamily="50" charset="-128"/>
                <a:ea typeface="HGPｺﾞｼｯｸE" panose="020B0900000000000000" pitchFamily="50" charset="-128"/>
              </a:rPr>
            </a:br>
            <a:r>
              <a:rPr lang="ja-JP" altLang="en-US" sz="3200" b="1">
                <a:solidFill>
                  <a:schemeClr val="bg1"/>
                </a:solidFill>
                <a:latin typeface="HGPｺﾞｼｯｸE"/>
                <a:ea typeface="HGPｺﾞｼｯｸE"/>
              </a:rPr>
              <a:t>利益相反の開示</a:t>
            </a:r>
            <a:br>
              <a:rPr lang="en-US" altLang="ja-JP" sz="3200" b="1" dirty="0">
                <a:latin typeface="HGPｺﾞｼｯｸE" panose="020B0900000000000000" pitchFamily="50" charset="-128"/>
                <a:ea typeface="HGPｺﾞｼｯｸE" panose="020B0900000000000000" pitchFamily="50" charset="-128"/>
              </a:rPr>
            </a:br>
            <a:br>
              <a:rPr lang="en-US" altLang="ja-JP" sz="3200" b="1" dirty="0">
                <a:latin typeface="HGPｺﾞｼｯｸE" panose="020B0900000000000000" pitchFamily="50" charset="-128"/>
                <a:ea typeface="HGPｺﾞｼｯｸE" panose="020B0900000000000000" pitchFamily="50" charset="-128"/>
              </a:rPr>
            </a:br>
            <a:r>
              <a:rPr lang="ja-JP" altLang="en-US" sz="3200" b="1">
                <a:solidFill>
                  <a:schemeClr val="bg1"/>
                </a:solidFill>
                <a:latin typeface="HGPｺﾞｼｯｸE"/>
                <a:ea typeface="HGPｺﾞｼｯｸE"/>
              </a:rPr>
              <a:t>筆頭発表者名：○○  ○○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ABBBDE15-A543-2D32-83D6-2E08AE5AE9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2386" y="3731342"/>
            <a:ext cx="7005484" cy="2890683"/>
          </a:xfrm>
        </p:spPr>
        <p:txBody>
          <a:bodyPr>
            <a:normAutofit/>
          </a:bodyPr>
          <a:lstStyle/>
          <a:p>
            <a:r>
              <a:rPr kumimoji="1" lang="ja-JP" altLang="en-US" sz="3200" b="1" dirty="0"/>
              <a:t>私は今回の演題に関して、</a:t>
            </a:r>
            <a:endParaRPr kumimoji="1" lang="en-US" altLang="ja-JP" sz="3200" b="1" dirty="0"/>
          </a:p>
          <a:p>
            <a:r>
              <a:rPr lang="ja-JP" altLang="en-US" sz="3200" b="1" dirty="0"/>
              <a:t>開示すべき利益相反はありません</a:t>
            </a:r>
            <a:r>
              <a:rPr lang="ja-JP" altLang="en-US" sz="3200" b="1" dirty="0">
                <a:solidFill>
                  <a:schemeClr val="bg1">
                    <a:lumMod val="50000"/>
                  </a:schemeClr>
                </a:solidFill>
              </a:rPr>
              <a:t>。</a:t>
            </a:r>
            <a:endParaRPr kumimoji="1" lang="ja-JP" altLang="en-US" sz="32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150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45</Words>
  <Application>Microsoft Office PowerPoint</Application>
  <PresentationFormat>画面に合わせる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日本病院薬剤師会東海ブロック・ 日本薬学会東海支部合同学術大会２０２６ 利益相反の開示  筆頭発表者名：○○  ○○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日本病院薬剤師会東海ブロック・ 日本薬学会東海支部合同学術大会２０２４ 利益相反の開示  筆頭発表者名：○○  ○○</dc:title>
  <dc:creator>e044900</dc:creator>
  <cp:lastModifiedBy>鈴木伸征</cp:lastModifiedBy>
  <cp:revision>8</cp:revision>
  <dcterms:created xsi:type="dcterms:W3CDTF">2024-09-10T04:32:39Z</dcterms:created>
  <dcterms:modified xsi:type="dcterms:W3CDTF">2026-06-16T04:14:35Z</dcterms:modified>
</cp:coreProperties>
</file>