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C7D40E-5E8E-404E-57B6-3FEC7F042D81}" v="2" dt="2026-06-16T04:17:11.022"/>
    <p1510:client id="{8DA4DF5C-FBF0-DB91-6733-2E74DBF5B035}" v="3" dt="2026-06-16T04:16:02.568"/>
    <p1510:client id="{FC992CE0-49ED-4418-A4E6-C62E2C54EE72}" v="3" dt="2026-06-16T04:14:55.985"/>
    <p1510:client id="{FECD9396-5294-A7E3-E4FE-A826582A059E}" v="3" dt="2026-06-16T04:07:00.4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智子 杉江" userId="deb54a460128819a" providerId="Windows Live" clId="Web-{84C7D40E-5E8E-404E-57B6-3FEC7F042D81}"/>
    <pc:docChg chg="modSld">
      <pc:chgData name="智子 杉江" userId="deb54a460128819a" providerId="Windows Live" clId="Web-{84C7D40E-5E8E-404E-57B6-3FEC7F042D81}" dt="2026-06-16T04:17:11.022" v="1" actId="20577"/>
      <pc:docMkLst>
        <pc:docMk/>
      </pc:docMkLst>
      <pc:sldChg chg="modSp">
        <pc:chgData name="智子 杉江" userId="deb54a460128819a" providerId="Windows Live" clId="Web-{84C7D40E-5E8E-404E-57B6-3FEC7F042D81}" dt="2026-06-16T04:17:11.022" v="1" actId="20577"/>
        <pc:sldMkLst>
          <pc:docMk/>
          <pc:sldMk cId="469534526" sldId="256"/>
        </pc:sldMkLst>
        <pc:spChg chg="mod">
          <ac:chgData name="智子 杉江" userId="deb54a460128819a" providerId="Windows Live" clId="Web-{84C7D40E-5E8E-404E-57B6-3FEC7F042D81}" dt="2026-06-16T04:17:11.022" v="1" actId="20577"/>
          <ac:spMkLst>
            <pc:docMk/>
            <pc:sldMk cId="469534526" sldId="256"/>
            <ac:spMk id="2" creationId="{A96F963B-3FAB-71D3-FF8C-B835CBC272D9}"/>
          </ac:spMkLst>
        </pc:spChg>
      </pc:sldChg>
    </pc:docChg>
  </pc:docChgLst>
  <pc:docChgLst>
    <pc:chgData name="智子 杉江" userId="deb54a460128819a" providerId="Windows Live" clId="Web-{FC992CE0-49ED-4418-A4E6-C62E2C54EE72}"/>
    <pc:docChg chg="modSld">
      <pc:chgData name="智子 杉江" userId="deb54a460128819a" providerId="Windows Live" clId="Web-{FC992CE0-49ED-4418-A4E6-C62E2C54EE72}" dt="2026-06-16T04:14:55.985" v="2" actId="20577"/>
      <pc:docMkLst>
        <pc:docMk/>
      </pc:docMkLst>
      <pc:sldChg chg="modSp">
        <pc:chgData name="智子 杉江" userId="deb54a460128819a" providerId="Windows Live" clId="Web-{FC992CE0-49ED-4418-A4E6-C62E2C54EE72}" dt="2026-06-16T04:14:55.985" v="2" actId="20577"/>
        <pc:sldMkLst>
          <pc:docMk/>
          <pc:sldMk cId="469534526" sldId="256"/>
        </pc:sldMkLst>
        <pc:spChg chg="mod">
          <ac:chgData name="智子 杉江" userId="deb54a460128819a" providerId="Windows Live" clId="Web-{FC992CE0-49ED-4418-A4E6-C62E2C54EE72}" dt="2026-06-16T04:14:55.985" v="2" actId="20577"/>
          <ac:spMkLst>
            <pc:docMk/>
            <pc:sldMk cId="469534526" sldId="256"/>
            <ac:spMk id="2" creationId="{A96F963B-3FAB-71D3-FF8C-B835CBC272D9}"/>
          </ac:spMkLst>
        </pc:spChg>
      </pc:sldChg>
    </pc:docChg>
  </pc:docChgLst>
  <pc:docChgLst>
    <pc:chgData name="智子 杉江" userId="deb54a460128819a" providerId="Windows Live" clId="Web-{8DA4DF5C-FBF0-DB91-6733-2E74DBF5B035}"/>
    <pc:docChg chg="modSld">
      <pc:chgData name="智子 杉江" userId="deb54a460128819a" providerId="Windows Live" clId="Web-{8DA4DF5C-FBF0-DB91-6733-2E74DBF5B035}" dt="2026-06-16T04:16:02.568" v="2" actId="20577"/>
      <pc:docMkLst>
        <pc:docMk/>
      </pc:docMkLst>
      <pc:sldChg chg="modSp">
        <pc:chgData name="智子 杉江" userId="deb54a460128819a" providerId="Windows Live" clId="Web-{8DA4DF5C-FBF0-DB91-6733-2E74DBF5B035}" dt="2026-06-16T04:16:02.568" v="2" actId="20577"/>
        <pc:sldMkLst>
          <pc:docMk/>
          <pc:sldMk cId="469534526" sldId="256"/>
        </pc:sldMkLst>
        <pc:spChg chg="mod">
          <ac:chgData name="智子 杉江" userId="deb54a460128819a" providerId="Windows Live" clId="Web-{8DA4DF5C-FBF0-DB91-6733-2E74DBF5B035}" dt="2026-06-16T04:16:02.568" v="2" actId="20577"/>
          <ac:spMkLst>
            <pc:docMk/>
            <pc:sldMk cId="469534526" sldId="256"/>
            <ac:spMk id="2" creationId="{A96F963B-3FAB-71D3-FF8C-B835CBC272D9}"/>
          </ac:spMkLst>
        </pc:spChg>
      </pc:sldChg>
    </pc:docChg>
  </pc:docChgLst>
  <pc:docChgLst>
    <pc:chgData name="智子 杉江" userId="deb54a460128819a" providerId="Windows Live" clId="Web-{FECD9396-5294-A7E3-E4FE-A826582A059E}"/>
    <pc:docChg chg="modSld">
      <pc:chgData name="智子 杉江" userId="deb54a460128819a" providerId="Windows Live" clId="Web-{FECD9396-5294-A7E3-E4FE-A826582A059E}" dt="2026-06-16T04:07:00.422" v="2" actId="20577"/>
      <pc:docMkLst>
        <pc:docMk/>
      </pc:docMkLst>
      <pc:sldChg chg="modSp">
        <pc:chgData name="智子 杉江" userId="deb54a460128819a" providerId="Windows Live" clId="Web-{FECD9396-5294-A7E3-E4FE-A826582A059E}" dt="2026-06-16T04:07:00.422" v="2" actId="20577"/>
        <pc:sldMkLst>
          <pc:docMk/>
          <pc:sldMk cId="469534526" sldId="256"/>
        </pc:sldMkLst>
        <pc:spChg chg="mod">
          <ac:chgData name="智子 杉江" userId="deb54a460128819a" providerId="Windows Live" clId="Web-{FECD9396-5294-A7E3-E4FE-A826582A059E}" dt="2026-06-16T04:07:00.422" v="2" actId="20577"/>
          <ac:spMkLst>
            <pc:docMk/>
            <pc:sldMk cId="469534526" sldId="256"/>
            <ac:spMk id="2" creationId="{A96F963B-3FAB-71D3-FF8C-B835CBC272D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99700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4538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6861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8165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1257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76009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73558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941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72416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39569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3731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15009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96F963B-3FAB-71D3-FF8C-B835CBC272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5472" y="339213"/>
            <a:ext cx="8554064" cy="2551471"/>
          </a:xfrm>
          <a:solidFill>
            <a:schemeClr val="accent1"/>
          </a:solidFill>
        </p:spPr>
        <p:txBody>
          <a:bodyPr anchor="ctr" anchorCtr="0">
            <a:noAutofit/>
          </a:bodyPr>
          <a:lstStyle/>
          <a:p>
            <a:pPr fontAlgn="ctr"/>
            <a:r>
              <a:rPr lang="ja-JP" altLang="en-US" sz="3200" b="1">
                <a:solidFill>
                  <a:schemeClr val="bg1"/>
                </a:solidFill>
                <a:latin typeface="HGPｺﾞｼｯｸE"/>
                <a:ea typeface="HGPｺﾞｼｯｸE"/>
              </a:rPr>
              <a:t>日本病院薬剤師会東海ブロック・</a:t>
            </a:r>
            <a:br>
              <a:rPr lang="en-US" altLang="ja-JP" sz="3200" b="1">
                <a:latin typeface="HGPｺﾞｼｯｸE" panose="020B0900000000000000" pitchFamily="50" charset="-128"/>
                <a:ea typeface="HGPｺﾞｼｯｸE" panose="020B0900000000000000" pitchFamily="50" charset="-128"/>
              </a:rPr>
            </a:br>
            <a:r>
              <a:rPr lang="ja-JP" altLang="en-US" sz="3200" b="1">
                <a:solidFill>
                  <a:schemeClr val="bg1"/>
                </a:solidFill>
                <a:latin typeface="HGPｺﾞｼｯｸE"/>
                <a:ea typeface="HGPｺﾞｼｯｸE"/>
              </a:rPr>
              <a:t>日本薬学会東海支部合同学術大会２０２６</a:t>
            </a:r>
            <a:br>
              <a:rPr lang="ja-JP" altLang="en-US" sz="3200" b="1">
                <a:latin typeface="HGPｺﾞｼｯｸE"/>
                <a:ea typeface="HGPｺﾞｼｯｸE"/>
              </a:rPr>
            </a:br>
            <a:r>
              <a:rPr lang="ja-JP" altLang="en-US" sz="3200" b="1">
                <a:solidFill>
                  <a:schemeClr val="bg1"/>
                </a:solidFill>
                <a:latin typeface="HGPｺﾞｼｯｸE"/>
                <a:ea typeface="HGPｺﾞｼｯｸE"/>
              </a:rPr>
              <a:t>利益相反の開示</a:t>
            </a:r>
            <a:br>
              <a:rPr lang="en-US" altLang="ja-JP" sz="3200" b="1">
                <a:latin typeface="HGPｺﾞｼｯｸE" panose="020B0900000000000000" pitchFamily="50" charset="-128"/>
                <a:ea typeface="HGPｺﾞｼｯｸE" panose="020B0900000000000000" pitchFamily="50" charset="-128"/>
              </a:rPr>
            </a:br>
            <a:br>
              <a:rPr lang="en-US" altLang="ja-JP" sz="3200" b="1">
                <a:latin typeface="HGPｺﾞｼｯｸE" panose="020B0900000000000000" pitchFamily="50" charset="-128"/>
                <a:ea typeface="HGPｺﾞｼｯｸE" panose="020B0900000000000000" pitchFamily="50" charset="-128"/>
              </a:rPr>
            </a:br>
            <a:r>
              <a:rPr lang="ja-JP" altLang="en-US" sz="3200" b="1">
                <a:solidFill>
                  <a:schemeClr val="bg1"/>
                </a:solidFill>
                <a:latin typeface="HGPｺﾞｼｯｸE"/>
                <a:ea typeface="HGPｺﾞｼｯｸE"/>
              </a:rPr>
              <a:t>筆頭発表者名：○○  ○○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ABBBDE15-A543-2D32-83D6-2E08AE5AE9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2890" y="3023418"/>
            <a:ext cx="7005484" cy="3598607"/>
          </a:xfrm>
        </p:spPr>
        <p:txBody>
          <a:bodyPr>
            <a:normAutofit fontScale="92500" lnSpcReduction="20000"/>
          </a:bodyPr>
          <a:lstStyle/>
          <a:p>
            <a:r>
              <a:rPr lang="ja-JP" altLang="en-US"/>
              <a:t>私の今回の演題に関して、</a:t>
            </a:r>
            <a:endParaRPr lang="en-US" altLang="ja-JP"/>
          </a:p>
          <a:p>
            <a:r>
              <a:rPr kumimoji="1" lang="ja-JP" altLang="en-US"/>
              <a:t>開示すべき利益相反は以下のとおりです。</a:t>
            </a:r>
            <a:endParaRPr kumimoji="1" lang="en-US" altLang="ja-JP"/>
          </a:p>
          <a:p>
            <a:endParaRPr lang="en-US" altLang="ja-JP"/>
          </a:p>
          <a:p>
            <a:pPr algn="l"/>
            <a:r>
              <a:rPr kumimoji="1" lang="ja-JP" altLang="en-US" sz="2200"/>
              <a:t>研究費：</a:t>
            </a:r>
            <a:r>
              <a:rPr kumimoji="1" lang="en-US" altLang="ja-JP" sz="2200"/>
              <a:t>	</a:t>
            </a:r>
            <a:r>
              <a:rPr kumimoji="1" lang="ja-JP" altLang="en-US" sz="2200"/>
              <a:t>〇〇製薬、△△薬品工業、□□株式会社</a:t>
            </a:r>
            <a:endParaRPr kumimoji="1" lang="en-US" altLang="ja-JP" sz="2200"/>
          </a:p>
          <a:p>
            <a:pPr algn="l"/>
            <a:r>
              <a:rPr lang="ja-JP" altLang="en-US" sz="2200"/>
              <a:t>役員・顧問職： ◎◎社</a:t>
            </a:r>
            <a:endParaRPr lang="en-US" altLang="ja-JP" sz="2200"/>
          </a:p>
          <a:p>
            <a:pPr algn="l"/>
            <a:r>
              <a:rPr lang="ja-JP" altLang="en-US" sz="2200"/>
              <a:t>株</a:t>
            </a:r>
            <a:r>
              <a:rPr kumimoji="1" lang="ja-JP" altLang="en-US" sz="2200"/>
              <a:t>：</a:t>
            </a:r>
            <a:r>
              <a:rPr kumimoji="1" lang="en-US" altLang="ja-JP" sz="2200"/>
              <a:t>		</a:t>
            </a:r>
            <a:r>
              <a:rPr kumimoji="1" lang="ja-JP" altLang="en-US" sz="2200"/>
              <a:t>□□株式会社</a:t>
            </a:r>
            <a:endParaRPr kumimoji="1" lang="en-US" altLang="ja-JP" sz="2200"/>
          </a:p>
          <a:p>
            <a:pPr algn="l"/>
            <a:r>
              <a:rPr lang="ja-JP" altLang="en-US" sz="2200"/>
              <a:t>特許使用料：</a:t>
            </a:r>
            <a:endParaRPr lang="en-US" altLang="ja-JP" sz="2200"/>
          </a:p>
          <a:p>
            <a:pPr algn="l"/>
            <a:r>
              <a:rPr lang="ja-JP" altLang="en-US" sz="2200"/>
              <a:t>講演料：</a:t>
            </a:r>
            <a:r>
              <a:rPr lang="en-US" altLang="ja-JP" sz="2200"/>
              <a:t>	※※</a:t>
            </a:r>
            <a:r>
              <a:rPr lang="ja-JP" altLang="en-US" sz="2200"/>
              <a:t>ファーマ</a:t>
            </a:r>
            <a:endParaRPr lang="en-US" altLang="ja-JP" sz="2200"/>
          </a:p>
          <a:p>
            <a:pPr algn="l"/>
            <a:r>
              <a:rPr kumimoji="1" lang="ja-JP" altLang="en-US" sz="2200"/>
              <a:t>寄附講座：</a:t>
            </a:r>
            <a:r>
              <a:rPr kumimoji="1" lang="en-US" altLang="ja-JP" sz="2200"/>
              <a:t>	</a:t>
            </a:r>
            <a:r>
              <a:rPr kumimoji="1" lang="ja-JP" altLang="en-US" sz="2200"/>
              <a:t>◇◇科学</a:t>
            </a:r>
            <a:endParaRPr kumimoji="1" lang="en-US" altLang="ja-JP" sz="2200"/>
          </a:p>
          <a:p>
            <a:pPr algn="r">
              <a:lnSpc>
                <a:spcPct val="170000"/>
              </a:lnSpc>
            </a:pPr>
            <a:r>
              <a:rPr lang="ja-JP" altLang="en-US" sz="1900">
                <a:solidFill>
                  <a:schemeClr val="bg1">
                    <a:lumMod val="50000"/>
                  </a:schemeClr>
                </a:solidFill>
              </a:rPr>
              <a:t>注意：該当する項目のみ記載してください</a:t>
            </a:r>
            <a:endParaRPr kumimoji="1" lang="ja-JP" altLang="en-US" sz="190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534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On-screen Show (4:3)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テーマ</vt:lpstr>
      <vt:lpstr>日本病院薬剤師会東海ブロック・ 日本薬学会東海支部合同学術大会２０２６ 利益相反の開示  筆頭発表者名：○○  ○○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日本病院薬剤師会東海ブロック・ 日本薬学会東海支部合同学術大会２０２４ 利益相反の開示  筆頭発表者名：○○  ○○</dc:title>
  <dc:creator>e044900</dc:creator>
  <cp:revision>1</cp:revision>
  <dcterms:created xsi:type="dcterms:W3CDTF">2024-09-10T04:32:39Z</dcterms:created>
  <dcterms:modified xsi:type="dcterms:W3CDTF">2026-06-16T04:17:54Z</dcterms:modified>
</cp:coreProperties>
</file>