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99"/>
    <a:srgbClr val="CCFFCC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09" autoAdjust="0"/>
    <p:restoredTop sz="94737" autoAdjust="0"/>
  </p:normalViewPr>
  <p:slideViewPr>
    <p:cSldViewPr>
      <p:cViewPr>
        <p:scale>
          <a:sx n="88" d="100"/>
          <a:sy n="88" d="100"/>
        </p:scale>
        <p:origin x="3304" y="1184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2025/1/7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2025/1/7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</a:t>
            </a:r>
            <a:r>
              <a:rPr lang="en-US" altLang="ja-JP" sz="16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4</a:t>
            </a: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回日本腎不全合併症医学会学術集会・総会</a:t>
            </a:r>
            <a:endParaRPr lang="en-US" altLang="ja-JP" sz="1600" b="1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347117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900-0029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沖縄県那覇市旭町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116-37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沖縄県市町村自治会館　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階ホール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回日本腎不全合併症医学会学術集会・総会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大会本部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宛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</a:t>
                      </a:r>
                      <a:r>
                        <a:rPr lang="zh-TW" altLang="en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098-862-8181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2025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日（金）午前着指定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940</TotalTime>
  <Words>140</Words>
  <Application>Microsoft Macintosh PowerPoint</Application>
  <PresentationFormat>B5 (ISO) 176x250 mm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123</cp:revision>
  <cp:lastPrinted>2022-08-28T03:59:01Z</cp:lastPrinted>
  <dcterms:created xsi:type="dcterms:W3CDTF">2011-01-14T11:42:04Z</dcterms:created>
  <dcterms:modified xsi:type="dcterms:W3CDTF">2025-01-07T02:35:36Z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