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99"/>
    <a:srgbClr val="CCFFCC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09" autoAdjust="0"/>
    <p:restoredTop sz="94703" autoAdjust="0"/>
  </p:normalViewPr>
  <p:slideViewPr>
    <p:cSldViewPr>
      <p:cViewPr>
        <p:scale>
          <a:sx n="165" d="100"/>
          <a:sy n="165" d="100"/>
        </p:scale>
        <p:origin x="1584" y="-384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2024/2/20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2024/2/20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</a:t>
            </a:r>
            <a:r>
              <a:rPr lang="en-US" altLang="ja-JP" sz="16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50</a:t>
            </a: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回日本血液浄化技術学会学術大会・総会</a:t>
            </a:r>
            <a:endParaRPr lang="en-US" altLang="ja-JP" sz="1600" b="1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548559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350-8501 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埼玉県川越市新富町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1-22</a:t>
                      </a:r>
                      <a:endParaRPr lang="en-US" altLang="zh-TW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川越プリンスホテル　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階フリージア気付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50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回日本血液浄化技術学会学術大会・総会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大会本部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宛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</a:t>
                      </a:r>
                      <a:r>
                        <a:rPr lang="zh-TW" altLang="en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049-227-1111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12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日（金）午前着指定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929</TotalTime>
  <Words>139</Words>
  <Application>Microsoft Macintosh PowerPoint</Application>
  <PresentationFormat>B5 (ISO) 176x250 mm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122</cp:revision>
  <cp:lastPrinted>2022-08-28T03:59:01Z</cp:lastPrinted>
  <dcterms:created xsi:type="dcterms:W3CDTF">2011-01-14T11:42:04Z</dcterms:created>
  <dcterms:modified xsi:type="dcterms:W3CDTF">2024-02-20T00:12:03Z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