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7169150" cy="5376863" type="B5ISO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CCFFCC"/>
    <a:srgbClr val="66FF99"/>
    <a:srgbClr val="FFCCFF"/>
    <a:srgbClr val="FFFF99"/>
    <a:srgbClr val="0066FF"/>
    <a:srgbClr val="00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17" autoAdjust="0"/>
    <p:restoredTop sz="94703" autoAdjust="0"/>
  </p:normalViewPr>
  <p:slideViewPr>
    <p:cSldViewPr>
      <p:cViewPr varScale="1">
        <p:scale>
          <a:sx n="148" d="100"/>
          <a:sy n="148" d="100"/>
        </p:scale>
        <p:origin x="752" y="192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721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r">
              <a:defRPr sz="1100"/>
            </a:lvl1pPr>
          </a:lstStyle>
          <a:p>
            <a:pPr>
              <a:defRPr/>
            </a:pPr>
            <a:fld id="{61232BED-22F8-46F8-A6C8-A864C3FF304D}" type="datetimeFigureOut">
              <a:rPr lang="ja-JP" altLang="en-US"/>
              <a:pPr>
                <a:defRPr/>
              </a:pPr>
              <a:t>2024/4/17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721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r">
              <a:defRPr sz="1100"/>
            </a:lvl1pPr>
          </a:lstStyle>
          <a:p>
            <a:pPr>
              <a:defRPr/>
            </a:pPr>
            <a:fld id="{4B55A590-1E65-44BB-ABC7-5E0186652AB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98124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5691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r">
              <a:defRPr sz="1400"/>
            </a:lvl1pPr>
          </a:lstStyle>
          <a:p>
            <a:pPr>
              <a:defRPr/>
            </a:pPr>
            <a:fld id="{058235DF-6C40-49D9-ABED-7812D9B8EACE}" type="datetimeFigureOut">
              <a:rPr lang="ja-JP" altLang="en-US"/>
              <a:pPr>
                <a:defRPr/>
              </a:pPr>
              <a:t>2024/4/17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082" tIns="53042" rIns="106082" bIns="53042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0418" y="4722227"/>
            <a:ext cx="5446369" cy="4472470"/>
          </a:xfrm>
          <a:prstGeom prst="rect">
            <a:avLst/>
          </a:prstGeom>
        </p:spPr>
        <p:txBody>
          <a:bodyPr vert="horz" lIns="106082" tIns="53042" rIns="106082" bIns="53042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5691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r">
              <a:defRPr sz="1400"/>
            </a:lvl1pPr>
          </a:lstStyle>
          <a:p>
            <a:pPr>
              <a:defRPr/>
            </a:pPr>
            <a:fld id="{F7630BF4-1200-43E5-B77E-45F043D2C17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71980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/>
          </a:p>
        </p:txBody>
      </p:sp>
      <p:sp>
        <p:nvSpPr>
          <p:cNvPr id="410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17640" indent="-276015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04061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545686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1987310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428934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87055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312183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75380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D3FCA539-BF6C-4465-80B6-76453A400A82}" type="slidenum">
              <a:rPr lang="ja-JP" altLang="en-US"/>
              <a:pPr eaLnBrk="1" hangingPunct="1"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8163" y="1670050"/>
            <a:ext cx="6092825" cy="11525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74738" y="3046413"/>
            <a:ext cx="5019675" cy="1374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5223-02A6-4F8F-937F-7BBAC2F3CC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711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A0E6-1F7B-48F3-8081-8664D103F0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658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6738" y="3454400"/>
            <a:ext cx="6092825" cy="10683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6738" y="2279650"/>
            <a:ext cx="6092825" cy="11747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4282-1F0A-461A-9C77-0B14833533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79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58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507-A170-40B5-A0FC-FD3699554CC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166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58775" y="1203325"/>
            <a:ext cx="3167063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58775" y="1704975"/>
            <a:ext cx="3167063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41725" y="1203325"/>
            <a:ext cx="3168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41725" y="1704975"/>
            <a:ext cx="3168650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348D-8A4A-4A38-8EB3-ABD131087D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716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24C9-CB84-47F0-97C0-218252D8AFF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0B2B-2EF7-44A1-BA53-F9D516AE922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550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8775" y="214313"/>
            <a:ext cx="2359025" cy="911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03525" y="214313"/>
            <a:ext cx="4006850" cy="45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58775" y="1125538"/>
            <a:ext cx="2359025" cy="3678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FF55-0100-4E3E-BEC4-4979C71EE8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142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4938" y="3763963"/>
            <a:ext cx="4302125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04938" y="481013"/>
            <a:ext cx="4302125" cy="3225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04938" y="4208463"/>
            <a:ext cx="4302125" cy="630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9763-8E11-4719-A9E2-44DA25D1C5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514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C1CC-0B4E-42C0-ACA3-86AAD4FB56B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6121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197475" y="215900"/>
            <a:ext cx="1612900" cy="458787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58775" y="215900"/>
            <a:ext cx="4686300" cy="458787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9D89D-A2CC-4A13-9E91-B2119B552F8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9725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215900"/>
            <a:ext cx="64516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54125"/>
            <a:ext cx="6451600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775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49513" y="4895850"/>
            <a:ext cx="22701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37150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24BF8E15-6FA4-40ED-81F0-36EAA36CFA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2pPr>
      <a:lvl3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3pPr>
      <a:lvl4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4pPr>
      <a:lvl5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268288" indent="-268288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22383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2pPr>
      <a:lvl3pPr marL="895350" indent="-177800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1900">
          <a:solidFill>
            <a:schemeClr val="tx1"/>
          </a:solidFill>
          <a:latin typeface="+mn-lt"/>
          <a:ea typeface="+mn-ea"/>
        </a:defRPr>
      </a:lvl3pPr>
      <a:lvl4pPr marL="1254125" indent="-17938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1612900" indent="-179388" algn="l" defTabSz="717550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0701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5273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29845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4417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5"/>
          <p:cNvSpPr>
            <a:spLocks noChangeArrowheads="1"/>
          </p:cNvSpPr>
          <p:nvPr/>
        </p:nvSpPr>
        <p:spPr bwMode="auto">
          <a:xfrm>
            <a:off x="0" y="0"/>
            <a:ext cx="7169150" cy="53768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49" name="Rectangle 3"/>
          <p:cNvSpPr txBox="1">
            <a:spLocks noChangeArrowheads="1"/>
          </p:cNvSpPr>
          <p:nvPr/>
        </p:nvSpPr>
        <p:spPr bwMode="auto">
          <a:xfrm>
            <a:off x="0" y="0"/>
            <a:ext cx="7164388" cy="8244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txBody>
          <a:bodyPr lIns="71680" tIns="35840" rIns="71680" bIns="35840" anchor="ctr"/>
          <a:lstStyle>
            <a:lvl1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9144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13716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18288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第</a:t>
            </a:r>
            <a:r>
              <a:rPr lang="en-US" altLang="zh-CN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8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回日本脳神経外科認知症学会学術総会</a:t>
            </a:r>
            <a:endParaRPr lang="en-US" altLang="zh-CN" sz="2000" b="1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  <a:p>
            <a:pPr eaLnBrk="1" hangingPunct="1">
              <a:defRPr/>
            </a:pP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【</a:t>
            </a:r>
            <a:r>
              <a:rPr lang="ja-JP" altLang="en-US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送付状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】</a:t>
            </a:r>
            <a:r>
              <a:rPr lang="ja-JP" altLang="en-US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　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掲示用ポスター・チラシ</a:t>
            </a:r>
            <a:endParaRPr lang="ja-JP" altLang="en-US" sz="2000" b="1" kern="0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991632"/>
              </p:ext>
            </p:extLst>
          </p:nvPr>
        </p:nvGraphicFramePr>
        <p:xfrm>
          <a:off x="50697" y="843713"/>
          <a:ext cx="7062993" cy="4515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01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1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貴団体名・貴社名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ja-JP" altLang="en-US" sz="14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556">
                <a:tc rowSpan="3"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ご担当者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ご所属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56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氏名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040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ご連絡先（</a:t>
                      </a:r>
                      <a:r>
                        <a:rPr kumimoji="1" lang="en-US" altLang="ja-JP" sz="1300" b="1" dirty="0">
                          <a:latin typeface="+mn-ea"/>
                          <a:ea typeface="+mn-ea"/>
                        </a:rPr>
                        <a:t>TEL</a:t>
                      </a: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8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1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送付物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ポスター（　　　　　　）部　　　チラシ（　　　　　　　　）部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lang="ja-JP" altLang="en-US" sz="1000" dirty="0"/>
                        <a:t>＊掲示物は，学会終了後に破棄いたしますので予めご了承ください。</a:t>
                      </a:r>
                      <a:endParaRPr kumimoji="1" lang="ja-JP" altLang="en-US" sz="10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備考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4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個数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／　　　　　　個口</a:t>
                      </a:r>
                    </a:p>
                  </a:txBody>
                  <a:tcPr marL="91435" marR="91435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84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送付先</a:t>
                      </a:r>
                      <a:endParaRPr kumimoji="1" lang="en-US" altLang="ja-JP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〒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450-0002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愛知県名古屋市中村区名駅一丁目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番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号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名鉄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バスターミナルビル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名鉄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グランドホテル　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階　楓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の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間</a:t>
                      </a:r>
                      <a:endParaRPr lang="en-US" altLang="zh-TW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回日本脳神経外科認知症学会学術総会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運営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事務局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宛</a:t>
                      </a:r>
                      <a:endParaRPr lang="en-US" altLang="ja-JP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</a:t>
                      </a:r>
                      <a:r>
                        <a:rPr lang="zh-TW" altLang="en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lang="en" altLang="zh-TW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052-582-2211 (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代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zh-CN" sz="1200" b="1" dirty="0">
                        <a:latin typeface="+mj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0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>
                          <a:latin typeface="+mn-ea"/>
                          <a:ea typeface="+mn-ea"/>
                        </a:rPr>
                        <a:t>日時指定</a:t>
                      </a:r>
                      <a:endParaRPr kumimoji="1" lang="ja-JP" altLang="en-US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2024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6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月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28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日（金） 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時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-16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時着指定</a:t>
                      </a:r>
                      <a:endParaRPr kumimoji="1" lang="ja-JP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597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してください。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20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ln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EA0EFD523AC0144A22BD106B97133FA" ma:contentTypeVersion="10" ma:contentTypeDescription="新しいドキュメントを作成します。" ma:contentTypeScope="" ma:versionID="105a37832f87d2e1589875fe64f70494">
  <xsd:schema xmlns:xsd="http://www.w3.org/2001/XMLSchema" xmlns:xs="http://www.w3.org/2001/XMLSchema" xmlns:p="http://schemas.microsoft.com/office/2006/metadata/properties" xmlns:ns2="3ae370bf-5d8f-473d-97f8-e6fabc4401cc" xmlns:ns3="248e66b1-5062-473f-80f9-4022c4a864fc" targetNamespace="http://schemas.microsoft.com/office/2006/metadata/properties" ma:root="true" ma:fieldsID="b44289bb57bdc85c1336ab795a22c47d" ns2:_="" ns3:_="">
    <xsd:import namespace="3ae370bf-5d8f-473d-97f8-e6fabc4401cc"/>
    <xsd:import namespace="248e66b1-5062-473f-80f9-4022c4a864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370bf-5d8f-473d-97f8-e6fabc4401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8e66b1-5062-473f-80f9-4022c4a864f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807917-74B7-42E8-B846-E5F5A910F97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A6CD78E-E09A-4FDE-92BE-95EF25F8AD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D29503-0DB8-43A4-967A-C06C6AB47A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370bf-5d8f-473d-97f8-e6fabc4401cc"/>
    <ds:schemaRef ds:uri="248e66b1-5062-473f-80f9-4022c4a86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148</Words>
  <Application>Microsoft Macintosh PowerPoint</Application>
  <PresentationFormat>B5 (ISO) 176x250 mm</PresentationFormat>
  <Paragraphs>25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Calibri</vt:lpstr>
      <vt:lpstr>標準デザイン</vt:lpstr>
      <vt:lpstr>PowerPoint プレゼンテーション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subject/>
  <dc:creator/>
  <cp:keywords/>
  <dc:description/>
  <cp:lastModifiedBy>井上 洋</cp:lastModifiedBy>
  <cp:revision>114</cp:revision>
  <cp:lastPrinted>2022-08-28T03:59:01Z</cp:lastPrinted>
  <dcterms:created xsi:type="dcterms:W3CDTF">2011-01-14T11:42:04Z</dcterms:created>
  <dcterms:modified xsi:type="dcterms:W3CDTF">2024-04-17T04:06:22Z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0x010100CEA0EFD523AC0144A22BD106B97133FA</vt:lpwstr>
  </property>
</Properties>
</file>