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FFCC"/>
    <a:srgbClr val="66FF99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09" autoAdjust="0"/>
    <p:restoredTop sz="94703" autoAdjust="0"/>
  </p:normalViewPr>
  <p:slideViewPr>
    <p:cSldViewPr>
      <p:cViewPr varScale="1">
        <p:scale>
          <a:sx n="148" d="100"/>
          <a:sy n="148" d="100"/>
        </p:scale>
        <p:origin x="1960" y="192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2024/4/17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2024/4/17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rgbClr val="FFC000"/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</a:t>
            </a:r>
            <a:r>
              <a:rPr lang="en-US" altLang="zh-CN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18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回学術大会 日本</a:t>
            </a:r>
            <a:r>
              <a:rPr lang="ja-JP" altLang="en-US" sz="20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ジェネリック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医薬品・</a:t>
            </a:r>
            <a:r>
              <a:rPr lang="ja-JP" altLang="en-US" sz="20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バイオシミラー</a:t>
            </a:r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学会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351557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456-0036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名古屋市熱田区熱田西町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番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号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名古屋国際会議場　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号館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　展示室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211+212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18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回学術大会 日本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ジェネリック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医薬品・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バイオシミラー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学会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　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運営事務局宛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</a:t>
                      </a:r>
                      <a:r>
                        <a:rPr lang="zh-TW" altLang="en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052-683-7711(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代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日（金） 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14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時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-16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時着指定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146</Words>
  <Application>Microsoft Macintosh PowerPoint</Application>
  <PresentationFormat>B5 (ISO) 176x250 mm</PresentationFormat>
  <Paragraphs>25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113</cp:revision>
  <cp:lastPrinted>2022-08-28T03:59:01Z</cp:lastPrinted>
  <dcterms:created xsi:type="dcterms:W3CDTF">2011-01-14T11:42:04Z</dcterms:created>
  <dcterms:modified xsi:type="dcterms:W3CDTF">2024-04-17T02:54:30Z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