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9" r:id="rId2"/>
  </p:sldIdLst>
  <p:sldSz cx="9144000" cy="6858000" type="screen4x3"/>
  <p:notesSz cx="6735763" cy="9866313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50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50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50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50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50" charset="-128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50" charset="-128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50" charset="-128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50" charset="-128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50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1F"/>
    <a:srgbClr val="00FF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 autoAdjust="0"/>
    <p:restoredTop sz="94558" autoAdjust="0"/>
  </p:normalViewPr>
  <p:slideViewPr>
    <p:cSldViewPr snapToGrid="0">
      <p:cViewPr varScale="1">
        <p:scale>
          <a:sx n="121" d="100"/>
          <a:sy n="121" d="100"/>
        </p:scale>
        <p:origin x="1904" y="1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4839ACA9-A528-42B2-918D-56ECA9F2BE4D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>
            <a:lvl1pPr eaLnBrk="1" hangingPunct="1">
              <a:defRPr kumimoji="0" sz="1200"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7B2D279E-E5FE-47EB-AD10-D0253142662E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1635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200"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172" name="Rectangle 4">
            <a:extLst>
              <a:ext uri="{FF2B5EF4-FFF2-40B4-BE49-F238E27FC236}">
                <a16:creationId xmlns:a16="http://schemas.microsoft.com/office/drawing/2014/main" id="{73A1C563-3DDD-45E8-84F8-4E3BDFC5EF30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b" anchorCtr="0" compatLnSpc="1">
            <a:prstTxWarp prst="textNoShape">
              <a:avLst/>
            </a:prstTxWarp>
          </a:bodyPr>
          <a:lstStyle>
            <a:lvl1pPr eaLnBrk="1" hangingPunct="1">
              <a:defRPr kumimoji="0" sz="1200"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173" name="Rectangle 5">
            <a:extLst>
              <a:ext uri="{FF2B5EF4-FFF2-40B4-BE49-F238E27FC236}">
                <a16:creationId xmlns:a16="http://schemas.microsoft.com/office/drawing/2014/main" id="{C9AE4B68-7791-4BC2-8867-A2E11E36FB6A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1635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200"/>
            </a:lvl1pPr>
          </a:lstStyle>
          <a:p>
            <a:fld id="{4567ED51-9FF1-472B-A86B-C9277888661F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464458B1-9147-4C2F-8155-B2AD97CF2C42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>
            <a:lvl1pPr eaLnBrk="1" hangingPunct="1">
              <a:defRPr kumimoji="0" sz="1200"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5C7C58A1-C066-454D-B846-6378E37E9E60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1635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200"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2052" name="Rectangle 4">
            <a:extLst>
              <a:ext uri="{FF2B5EF4-FFF2-40B4-BE49-F238E27FC236}">
                <a16:creationId xmlns:a16="http://schemas.microsoft.com/office/drawing/2014/main" id="{F44F9FF6-F6DF-4442-9764-63E900C8411E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01700" y="739775"/>
            <a:ext cx="4932363" cy="37004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>
            <a:extLst>
              <a:ext uri="{FF2B5EF4-FFF2-40B4-BE49-F238E27FC236}">
                <a16:creationId xmlns:a16="http://schemas.microsoft.com/office/drawing/2014/main" id="{B6D6336D-A4D8-47A8-85F3-CD0FC1C1EC0D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98525" y="4686300"/>
            <a:ext cx="4938713" cy="444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 noProof="0"/>
              <a:t>Click to edit Master text styles</a:t>
            </a:r>
          </a:p>
          <a:p>
            <a:pPr lvl="1"/>
            <a:r>
              <a:rPr lang="en-US" altLang="ja-JP" noProof="0"/>
              <a:t>Second level</a:t>
            </a:r>
          </a:p>
          <a:p>
            <a:pPr lvl="2"/>
            <a:r>
              <a:rPr lang="en-US" altLang="ja-JP" noProof="0"/>
              <a:t>Third level</a:t>
            </a:r>
          </a:p>
          <a:p>
            <a:pPr lvl="3"/>
            <a:r>
              <a:rPr lang="en-US" altLang="ja-JP" noProof="0"/>
              <a:t>Fourth level</a:t>
            </a:r>
          </a:p>
          <a:p>
            <a:pPr lvl="4"/>
            <a:r>
              <a:rPr lang="en-US" altLang="ja-JP" noProof="0"/>
              <a:t>Fifth level</a:t>
            </a:r>
          </a:p>
        </p:txBody>
      </p:sp>
      <p:sp>
        <p:nvSpPr>
          <p:cNvPr id="6150" name="Rectangle 6">
            <a:extLst>
              <a:ext uri="{FF2B5EF4-FFF2-40B4-BE49-F238E27FC236}">
                <a16:creationId xmlns:a16="http://schemas.microsoft.com/office/drawing/2014/main" id="{83414086-351D-450D-8F45-6207BB8F1349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b" anchorCtr="0" compatLnSpc="1">
            <a:prstTxWarp prst="textNoShape">
              <a:avLst/>
            </a:prstTxWarp>
          </a:bodyPr>
          <a:lstStyle>
            <a:lvl1pPr eaLnBrk="1" hangingPunct="1">
              <a:defRPr kumimoji="0" sz="1200"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151" name="Rectangle 7">
            <a:extLst>
              <a:ext uri="{FF2B5EF4-FFF2-40B4-BE49-F238E27FC236}">
                <a16:creationId xmlns:a16="http://schemas.microsoft.com/office/drawing/2014/main" id="{65EECD52-0187-4898-81D8-AE50A31D033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1635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200"/>
            </a:lvl1pPr>
          </a:lstStyle>
          <a:p>
            <a:fld id="{699EA791-A914-416D-9B5C-85351B8562D4}" type="slidenum">
              <a:rPr lang="en-US" altLang="ja-JP"/>
              <a:pPr/>
              <a:t>‹#›</a:t>
            </a:fld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>
            <a:extLst>
              <a:ext uri="{FF2B5EF4-FFF2-40B4-BE49-F238E27FC236}">
                <a16:creationId xmlns:a16="http://schemas.microsoft.com/office/drawing/2014/main" id="{FBC2D04E-5E33-4794-AF0A-B37A8FE627A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A6107E7A-FBCD-46FA-A663-317E6975684A}" type="slidenum">
              <a:rPr lang="en-US" altLang="ja-JP"/>
              <a:pPr>
                <a:spcBef>
                  <a:spcPct val="0"/>
                </a:spcBef>
              </a:pPr>
              <a:t>1</a:t>
            </a:fld>
            <a:endParaRPr lang="en-US" altLang="ja-JP"/>
          </a:p>
        </p:txBody>
      </p:sp>
      <p:sp>
        <p:nvSpPr>
          <p:cNvPr id="5123" name="Rectangle 2">
            <a:extLst>
              <a:ext uri="{FF2B5EF4-FFF2-40B4-BE49-F238E27FC236}">
                <a16:creationId xmlns:a16="http://schemas.microsoft.com/office/drawing/2014/main" id="{DD8B01FE-08FD-481A-A472-30DF609253C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4" name="Rectangle 3">
            <a:extLst>
              <a:ext uri="{FF2B5EF4-FFF2-40B4-BE49-F238E27FC236}">
                <a16:creationId xmlns:a16="http://schemas.microsoft.com/office/drawing/2014/main" id="{97C64B9F-EC85-4216-8F97-692F6800DFD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ja-JP" altLang="ja-JP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ja-JP" altLang="en-US"/>
              <a:t>マスタ サブタイトルの書式設定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992639A-21CC-4801-9ABD-89A23D902A2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80864080-3273-4DDE-B13C-7FEEC0FD490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3DA254FD-70D4-40A9-BC55-DB6BC53536A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314809F-F7DD-4275-A9CD-92C23957A4DF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8187806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1111D9B-0626-4320-B239-810801BE0FB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E26D82E-82D8-4762-9FD5-57036D0DC51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3D43C05-76C3-4B07-9A27-20C38524F8E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7779D37-B901-47CF-A38F-72DA2D966BC5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7775245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AE5A434B-749E-48B3-9E68-EC06062F774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D459C47-7ACD-4B7C-9F4A-798979D649C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7EBB8458-4FB5-4A33-A18E-09814C6B51D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C72C3A0-BF30-4E6C-9F99-ABE59B11447F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5693581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1DE1EC1-3654-48FB-8297-019C1F1092B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D60DF07-A705-48EF-964A-0459177E7E9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6384B4A-6D74-4BFF-BE9E-19810457EC6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F3C60F4-CD5B-4AF2-82A3-0D63D4BD1BE5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9237902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AC27184B-B852-4C04-B89B-858BB250D2A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7238C654-98D2-4E02-866E-73839D11162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2780D258-C65F-485C-B7CA-00029D9027F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827659F-C866-4FAC-B2CD-C34435E7E1EA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0564778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BD1770B4-A0BD-48D7-A4D2-02DB3E4FCC3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C8F3A387-F2D2-4681-835D-C17A7EC56EC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8644D57F-D930-4BFD-9BAE-AA0EB6FCE86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FAAC5A2-0824-4EFA-A1BF-EA94038F2017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1501799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69DFD1C5-F7E2-481B-8B9F-4B94AEAF73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25F1C7AB-2218-4A2F-B867-914BD89D8CF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5A508E0-2D47-461B-8A5D-25A15AFB32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60FE17A-AEA5-4480-9E3F-23AB43391111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584003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407CE0A-AB88-4BCF-9978-41C596972C3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7BF58CC-2803-487B-8202-82268F7A3B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6631C1C-A9AB-421C-9A30-FE46134DA7B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CD1808D-898A-484E-B28F-7EAB362F8598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0775574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ja-JP" altLang="en-US" noProof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B916546-3A4C-4C5D-B197-57367DB943D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E7E69CA-28B6-41E6-9D16-6276FE8C81B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47D59F9-9F81-45D9-ACE2-37B72164270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673EEE8-8F50-4A7E-A9E3-DA076ABD6647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613710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BE62822-DE59-46C6-B68E-ADA951616EB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CB952C1-E5D0-4BD6-B4F3-8C5E5D5DA70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3D8CECD-E066-4832-9734-050D8C41959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871E8EF-EE7F-4F0F-967B-DAC98A49A2D4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4696491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67868B6A-FD48-47B1-9809-DAFD40CA479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228EE32-3FE9-447C-8ACD-B23F1333249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524B2FAF-166F-4970-95D1-B764984EF5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2A2DE87-EA10-41F9-8FE1-F9FD03ADD83C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814384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18185E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8869D805-5CC0-4F19-BA4A-9DB0AFFD386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5AEC4A1C-7F7D-43CD-B456-B7EC995D16D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/>
              <a:t>Click to edit Master text styles</a:t>
            </a:r>
          </a:p>
          <a:p>
            <a:pPr lvl="1"/>
            <a:r>
              <a:rPr lang="en-US" altLang="ja-JP"/>
              <a:t>Second level</a:t>
            </a:r>
          </a:p>
          <a:p>
            <a:pPr lvl="2"/>
            <a:r>
              <a:rPr lang="en-US" altLang="ja-JP"/>
              <a:t>Third level</a:t>
            </a:r>
          </a:p>
          <a:p>
            <a:pPr lvl="3"/>
            <a:r>
              <a:rPr lang="en-US" altLang="ja-JP"/>
              <a:t>Fourth level</a:t>
            </a:r>
          </a:p>
          <a:p>
            <a:pPr lvl="4"/>
            <a:r>
              <a:rPr lang="en-US" altLang="ja-JP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5E8A7954-24E0-4E8C-B208-B0675216AB64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kumimoji="0" sz="1400">
                <a:ea typeface="ＭＳ Ｐゴシック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32609569-1165-4989-BD2B-A7635BE82AED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kumimoji="0" sz="1400">
                <a:ea typeface="ＭＳ Ｐゴシック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6804BE3C-9495-4389-84F8-54EE3A7B87BD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400"/>
            </a:lvl1pPr>
          </a:lstStyle>
          <a:p>
            <a:fld id="{5FB04497-55F1-453E-B0B2-39B35FBD32ED}" type="slidenum">
              <a:rPr lang="en-US" altLang="ja-JP"/>
              <a:pPr/>
              <a:t>‹#›</a:t>
            </a:fld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F95F9A66-A6A2-44F6-925D-0169676E391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62560" y="852487"/>
            <a:ext cx="8879840" cy="2576513"/>
          </a:xfrm>
          <a:solidFill>
            <a:srgbClr val="000080"/>
          </a:solidFill>
          <a:ln>
            <a:solidFill>
              <a:srgbClr val="00FFFF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kumimoji="0" lang="ja-JP" altLang="en-US" sz="3600" b="1" kern="0" dirty="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50" charset="-128"/>
              </a:rPr>
              <a:t>日本ジェネリック医薬品・バイオシミラー学会</a:t>
            </a:r>
            <a:br>
              <a:rPr lang="en-US" altLang="ja-JP" sz="4800" b="1" dirty="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50" charset="-128"/>
              </a:rPr>
            </a:br>
            <a:r>
              <a:rPr lang="ja-JP" altLang="en-US" sz="4800" b="1" dirty="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50" charset="-128"/>
              </a:rPr>
              <a:t>ＣＯ Ｉ 開示</a:t>
            </a:r>
            <a:br>
              <a:rPr lang="en-US" altLang="ja-JP" sz="4800" b="1" dirty="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50" charset="-128"/>
              </a:rPr>
            </a:br>
            <a:r>
              <a:rPr lang="ja-JP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50" charset="-128"/>
              </a:rPr>
              <a:t>　</a:t>
            </a:r>
            <a:br>
              <a:rPr lang="en-US" altLang="ja-JP" sz="2400" b="1" i="1" dirty="0">
                <a:solidFill>
                  <a:srgbClr val="FFFF1F"/>
                </a:solidFill>
                <a:ea typeface="ＭＳ Ｐゴシック" panose="020B0600070205080204" pitchFamily="50" charset="-128"/>
              </a:rPr>
            </a:br>
            <a:r>
              <a:rPr lang="ja-JP" altLang="en-US" sz="2400" b="1" dirty="0">
                <a:solidFill>
                  <a:srgbClr val="FFFF1F"/>
                </a:solidFill>
                <a:ea typeface="ＭＳ Ｐゴシック" panose="020B0600070205080204" pitchFamily="50" charset="-128"/>
              </a:rPr>
              <a:t>筆頭発表者名：　○○　○○</a:t>
            </a:r>
            <a:endParaRPr lang="en-US" altLang="ja-JP" sz="2400" b="1" dirty="0">
              <a:solidFill>
                <a:srgbClr val="FFFF1F"/>
              </a:solidFill>
              <a:ea typeface="ＭＳ Ｐゴシック" panose="020B0600070205080204" pitchFamily="50" charset="-128"/>
            </a:endParaRPr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id="{144ADE55-D5F8-4A21-B869-A33CF35374C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49275" y="3862705"/>
            <a:ext cx="8167688" cy="16002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endParaRPr lang="en-US" altLang="ja-JP" sz="2800" b="1" dirty="0">
              <a:solidFill>
                <a:schemeClr val="bg1"/>
              </a:solidFill>
              <a:latin typeface="Arial" panose="020B0604020202020204" pitchFamily="34" charset="0"/>
              <a:ea typeface="ＭＳ Ｐゴシック" panose="020B0600070205080204" pitchFamily="50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ja-JP" altLang="en-US" sz="2800" b="1" dirty="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50" charset="-128"/>
              </a:rPr>
              <a:t>　</a:t>
            </a:r>
            <a:r>
              <a:rPr lang="ja-JP" altLang="en-US" sz="2800" b="1" dirty="0">
                <a:solidFill>
                  <a:srgbClr val="FFFF00"/>
                </a:solidFill>
                <a:latin typeface="Arial" panose="020B0604020202020204" pitchFamily="34" charset="0"/>
                <a:ea typeface="ＭＳ Ｐゴシック" panose="020B0600070205080204" pitchFamily="50" charset="-128"/>
              </a:rPr>
              <a:t>演題発表に関連し、開示すべき</a:t>
            </a:r>
            <a:r>
              <a:rPr lang="en-US" altLang="ja-JP" sz="2800" b="1" dirty="0">
                <a:solidFill>
                  <a:srgbClr val="FFFF00"/>
                </a:solidFill>
                <a:latin typeface="Arial" panose="020B0604020202020204" pitchFamily="34" charset="0"/>
                <a:ea typeface="ＭＳ Ｐゴシック" panose="020B0600070205080204" pitchFamily="50" charset="-128"/>
              </a:rPr>
              <a:t>CO I </a:t>
            </a:r>
            <a:r>
              <a:rPr lang="ja-JP" altLang="en-US" sz="2800" b="1" dirty="0">
                <a:solidFill>
                  <a:srgbClr val="FFFF00"/>
                </a:solidFill>
                <a:latin typeface="Arial" panose="020B0604020202020204" pitchFamily="34" charset="0"/>
                <a:ea typeface="ＭＳ Ｐゴシック" panose="020B0600070205080204" pitchFamily="50" charset="-128"/>
              </a:rPr>
              <a:t>関係にある</a:t>
            </a:r>
            <a:endParaRPr lang="en-US" altLang="ja-JP" sz="2800" b="1" dirty="0">
              <a:solidFill>
                <a:srgbClr val="FFFF00"/>
              </a:solidFill>
              <a:latin typeface="Arial" panose="020B0604020202020204" pitchFamily="34" charset="0"/>
              <a:ea typeface="ＭＳ Ｐゴシック" panose="020B0600070205080204" pitchFamily="50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ja-JP" altLang="en-US" sz="2800" b="1" dirty="0">
                <a:solidFill>
                  <a:srgbClr val="FFFF00"/>
                </a:solidFill>
                <a:latin typeface="Arial" panose="020B0604020202020204" pitchFamily="34" charset="0"/>
                <a:ea typeface="ＭＳ Ｐゴシック" panose="020B0600070205080204" pitchFamily="50" charset="-128"/>
              </a:rPr>
              <a:t>　企業などはありません。</a:t>
            </a:r>
            <a:endParaRPr lang="en-US" altLang="ja-JP" sz="2800" b="1" dirty="0">
              <a:solidFill>
                <a:srgbClr val="FFFF00"/>
              </a:solidFill>
              <a:latin typeface="Arial" panose="020B0604020202020204" pitchFamily="34" charset="0"/>
              <a:ea typeface="ＭＳ Ｐゴシック" panose="020B0600070205080204" pitchFamily="50" charset="-128"/>
            </a:endParaRPr>
          </a:p>
          <a:p>
            <a:pPr algn="ctr" eaLnBrk="1" hangingPunct="1">
              <a:lnSpc>
                <a:spcPct val="80000"/>
              </a:lnSpc>
              <a:buFontTx/>
              <a:buNone/>
            </a:pPr>
            <a:endParaRPr lang="en-US" altLang="ja-JP" sz="700" b="1" i="1" dirty="0">
              <a:solidFill>
                <a:srgbClr val="FFFF1F"/>
              </a:solidFill>
              <a:latin typeface="Arial" panose="020B0604020202020204" pitchFamily="34" charset="0"/>
              <a:ea typeface="ＭＳ Ｐゴシック" panose="020B0600070205080204" pitchFamily="50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US" altLang="ja-JP" b="1" dirty="0">
              <a:solidFill>
                <a:schemeClr val="bg1"/>
              </a:solidFill>
              <a:latin typeface="Arial" panose="020B0604020202020204" pitchFamily="34" charset="0"/>
              <a:ea typeface="ＭＳ Ｐゴシック" panose="020B0600070205080204" pitchFamily="50" charset="-128"/>
            </a:endParaRPr>
          </a:p>
        </p:txBody>
      </p:sp>
      <p:sp>
        <p:nvSpPr>
          <p:cNvPr id="4101" name="テキスト ボックス 4">
            <a:extLst>
              <a:ext uri="{FF2B5EF4-FFF2-40B4-BE49-F238E27FC236}">
                <a16:creationId xmlns:a16="http://schemas.microsoft.com/office/drawing/2014/main" id="{4B82C30E-8BA4-48B1-A605-CBD5B1F593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64200" y="0"/>
            <a:ext cx="32258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ja-JP" altLang="en-US" sz="1600" dirty="0">
                <a:solidFill>
                  <a:schemeClr val="bg1"/>
                </a:solidFill>
              </a:rPr>
              <a:t>（開示すべき事項が無い場合）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テーマ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テーマ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598</TotalTime>
  <Words>51</Words>
  <Application>Microsoft Macintosh PowerPoint</Application>
  <PresentationFormat>画面に合わせる (4:3)</PresentationFormat>
  <Paragraphs>6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2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4" baseType="lpstr">
      <vt:lpstr>Arial</vt:lpstr>
      <vt:lpstr>Times New Roman</vt:lpstr>
      <vt:lpstr>Default Design</vt:lpstr>
      <vt:lpstr>日本ジェネリック医薬品・バイオシミラー学会 ＣＯ Ｉ 開示 　 筆頭発表者名：　○○　○○</vt:lpstr>
    </vt:vector>
  </TitlesOfParts>
  <Company>Heart Failure Society of America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Travis Alexander Yano</dc:creator>
  <cp:lastModifiedBy>高橋佳世子</cp:lastModifiedBy>
  <cp:revision>88</cp:revision>
  <dcterms:created xsi:type="dcterms:W3CDTF">2000-09-04T17:39:07Z</dcterms:created>
  <dcterms:modified xsi:type="dcterms:W3CDTF">2022-07-25T10:07:38Z</dcterms:modified>
</cp:coreProperties>
</file>