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6735763" cy="98663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1F"/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0D9D96-A6A1-B194-0F79-88EE8907F621}" v="1" dt="2024-11-18T05:24:28.3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7" autoAdjust="0"/>
    <p:restoredTop sz="94558" autoAdjust="0"/>
  </p:normalViewPr>
  <p:slideViewPr>
    <p:cSldViewPr snapToGrid="0">
      <p:cViewPr varScale="1">
        <p:scale>
          <a:sx n="121" d="100"/>
          <a:sy n="121" d="100"/>
        </p:scale>
        <p:origin x="1600" y="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智子 杉江" userId="deb54a460128819a" providerId="Windows Live" clId="Web-{280A7003-A7AA-4360-A3C6-4030F7F01508}"/>
    <pc:docChg chg="modSld">
      <pc:chgData name="智子 杉江" userId="deb54a460128819a" providerId="Windows Live" clId="Web-{280A7003-A7AA-4360-A3C6-4030F7F01508}" dt="2023-12-18T00:30:39.109" v="1" actId="20577"/>
      <pc:docMkLst>
        <pc:docMk/>
      </pc:docMkLst>
      <pc:sldChg chg="modSp">
        <pc:chgData name="智子 杉江" userId="deb54a460128819a" providerId="Windows Live" clId="Web-{280A7003-A7AA-4360-A3C6-4030F7F01508}" dt="2023-12-18T00:30:39.109" v="1" actId="20577"/>
        <pc:sldMkLst>
          <pc:docMk/>
          <pc:sldMk cId="0" sldId="260"/>
        </pc:sldMkLst>
        <pc:spChg chg="mod">
          <ac:chgData name="智子 杉江" userId="deb54a460128819a" providerId="Windows Live" clId="Web-{280A7003-A7AA-4360-A3C6-4030F7F01508}" dt="2023-12-18T00:30:39.109" v="1" actId="20577"/>
          <ac:spMkLst>
            <pc:docMk/>
            <pc:sldMk cId="0" sldId="260"/>
            <ac:spMk id="2050" creationId="{00000000-0000-0000-0000-000000000000}"/>
          </ac:spMkLst>
        </pc:spChg>
      </pc:sldChg>
    </pc:docChg>
  </pc:docChgLst>
  <pc:docChgLst>
    <pc:chgData name="智子 杉江" userId="deb54a460128819a" providerId="Windows Live" clId="Web-{650D9D96-A6A1-B194-0F79-88EE8907F621}"/>
    <pc:docChg chg="modSld">
      <pc:chgData name="智子 杉江" userId="deb54a460128819a" providerId="Windows Live" clId="Web-{650D9D96-A6A1-B194-0F79-88EE8907F621}" dt="2024-11-18T05:24:28.358" v="0" actId="20577"/>
      <pc:docMkLst>
        <pc:docMk/>
      </pc:docMkLst>
      <pc:sldChg chg="modSp">
        <pc:chgData name="智子 杉江" userId="deb54a460128819a" providerId="Windows Live" clId="Web-{650D9D96-A6A1-B194-0F79-88EE8907F621}" dt="2024-11-18T05:24:28.358" v="0" actId="20577"/>
        <pc:sldMkLst>
          <pc:docMk/>
          <pc:sldMk cId="0" sldId="260"/>
        </pc:sldMkLst>
        <pc:spChg chg="mod">
          <ac:chgData name="智子 杉江" userId="deb54a460128819a" providerId="Windows Live" clId="Web-{650D9D96-A6A1-B194-0F79-88EE8907F621}" dt="2024-11-18T05:24:28.358" v="0" actId="20577"/>
          <ac:spMkLst>
            <pc:docMk/>
            <pc:sldMk cId="0" sldId="260"/>
            <ac:spMk id="2050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51CA222B-834F-4C10-A35E-FA86E13A245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553353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635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8525" y="4686300"/>
            <a:ext cx="4938713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 noProof="0"/>
              <a:t>Click to edit Master text styles</a:t>
            </a:r>
          </a:p>
          <a:p>
            <a:pPr lvl="1"/>
            <a:r>
              <a:rPr lang="en-US" altLang="ja-JP" noProof="0"/>
              <a:t>Second level</a:t>
            </a:r>
          </a:p>
          <a:p>
            <a:pPr lvl="2"/>
            <a:r>
              <a:rPr lang="en-US" altLang="ja-JP" noProof="0"/>
              <a:t>Third level</a:t>
            </a:r>
          </a:p>
          <a:p>
            <a:pPr lvl="3"/>
            <a:r>
              <a:rPr lang="en-US" altLang="ja-JP" noProof="0"/>
              <a:t>Fourth level</a:t>
            </a:r>
          </a:p>
          <a:p>
            <a:pPr lvl="4"/>
            <a:r>
              <a:rPr lang="en-US" altLang="ja-JP" noProof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6350" y="937260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63" tIns="45382" rIns="90763" bIns="45382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fld id="{A59633B7-035D-49F8-940C-37E750C7FBA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01346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defRPr/>
            </a:pPr>
            <a:fld id="{C1C787CC-9DC8-4A7F-BE53-F78C7479EEEF}" type="slidenum">
              <a:rPr lang="en-US" altLang="ja-JP" sz="1200" smtClean="0"/>
              <a:pPr eaLnBrk="1" hangingPunct="1">
                <a:defRPr/>
              </a:pPr>
              <a:t>1</a:t>
            </a:fld>
            <a:endParaRPr lang="en-US" altLang="ja-JP" sz="1200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ja-JP" altLang="ja-JP">
              <a:latin typeface="Times New Roman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823241-D345-40B3-A78B-ED9173573B0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164545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2F6252-2BB3-4AEF-8E66-354352943D7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55210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00B85-D14A-4928-BB35-451FA85FE81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782164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79B7DD-F21D-4FC7-8887-BA36742C634E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2528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D8861-8451-4FB9-9E72-D229AA007D5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88891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55520A-0B62-4A46-AFFD-EE2B07108769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121521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08A95-6687-4E4C-9AD7-A9C81843185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41614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F11B4-2564-4C8C-A82E-4E482273147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29627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DB5DE-CDD7-42E5-B5CA-50F460836E1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016096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DCE637-D945-43C1-8236-C8750BC733A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131432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ja-JP" altLang="en-US"/>
              <a:t>マスタ タイトルの書式設定</a:t>
            </a:r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69BCE-9327-42DB-99CC-5497283E7C0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785088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18185E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ja-JP"/>
              <a:t>Click to edit Master text styles</a:t>
            </a:r>
          </a:p>
          <a:p>
            <a:pPr lvl="1"/>
            <a:r>
              <a:rPr lang="en-US" altLang="ja-JP"/>
              <a:t>Second level</a:t>
            </a:r>
          </a:p>
          <a:p>
            <a:pPr lvl="2"/>
            <a:r>
              <a:rPr lang="en-US" altLang="ja-JP"/>
              <a:t>Third level</a:t>
            </a:r>
          </a:p>
          <a:p>
            <a:pPr lvl="3"/>
            <a:r>
              <a:rPr lang="en-US" altLang="ja-JP"/>
              <a:t>Fourth level</a:t>
            </a:r>
          </a:p>
          <a:p>
            <a:pPr lvl="4"/>
            <a:r>
              <a:rPr lang="en-US" altLang="ja-JP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>
                <a:latin typeface="Times New Roman" pitchFamily="18" charset="0"/>
                <a:ea typeface="ＭＳ Ｐゴシック" charset="-128"/>
              </a:defRPr>
            </a:lvl1pPr>
          </a:lstStyle>
          <a:p>
            <a:pPr>
              <a:defRPr/>
            </a:pPr>
            <a:fld id="{6C3D89C7-6A1A-4395-8BDD-FAFDEC66DDD4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347870" y="889000"/>
            <a:ext cx="8448260" cy="3163888"/>
          </a:xfrm>
          <a:solidFill>
            <a:srgbClr val="000080"/>
          </a:solidFill>
          <a:ln>
            <a:solidFill>
              <a:srgbClr val="00FFFF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第</a:t>
            </a:r>
            <a:r>
              <a:rPr lang="en-US" altLang="ja-JP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51</a:t>
            </a:r>
            <a:r>
              <a:rPr lang="ja-JP" altLang="en-US" sz="32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回日本血液浄化技術学会学術大会・総会</a:t>
            </a:r>
            <a:br>
              <a:rPr lang="en-US" altLang="ja-JP" sz="4800" b="1" dirty="0">
                <a:latin typeface="Arial" charset="0"/>
                <a:ea typeface="ＭＳ Ｐゴシック" charset="-128"/>
              </a:rPr>
            </a:br>
            <a:r>
              <a:rPr lang="ja-JP" altLang="en-US" sz="4800" b="1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ＣＯ Ｉ 開示</a:t>
            </a:r>
            <a:br>
              <a:rPr lang="en-US" altLang="ja-JP" sz="4000" b="1" dirty="0">
                <a:latin typeface="Arial" charset="0"/>
                <a:ea typeface="ＭＳ Ｐゴシック" charset="-128"/>
              </a:rPr>
            </a:br>
            <a:r>
              <a:rPr lang="ja-JP" altLang="en-US" sz="1600" b="1" dirty="0">
                <a:solidFill>
                  <a:schemeClr val="bg1"/>
                </a:solidFill>
                <a:latin typeface="Arial"/>
                <a:ea typeface="ＭＳ Ｐゴシック"/>
                <a:cs typeface="Arial"/>
              </a:rPr>
              <a:t>　</a:t>
            </a:r>
            <a:br>
              <a:rPr lang="en-US" altLang="ja-JP" sz="2400" b="1" i="1" dirty="0">
                <a:ea typeface="ＭＳ Ｐゴシック" charset="-128"/>
              </a:rPr>
            </a:br>
            <a:r>
              <a:rPr lang="ja-JP" altLang="en-US" sz="2400" b="1" i="1" dirty="0">
                <a:solidFill>
                  <a:srgbClr val="FFFF1F"/>
                </a:solidFill>
                <a:ea typeface="ＭＳ Ｐゴシック"/>
              </a:rPr>
              <a:t>筆頭発表者名：○○　○○</a:t>
            </a:r>
            <a:endParaRPr lang="en-US" altLang="ja-JP" sz="2400" b="1" i="1" dirty="0">
              <a:solidFill>
                <a:srgbClr val="FFFF1F"/>
              </a:solidFill>
              <a:ea typeface="ＭＳ Ｐゴシック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82600" y="4165600"/>
            <a:ext cx="8169275" cy="19145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sz="2800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ja-JP" altLang="en-US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　 演題発表に関連し、開示すべき</a:t>
            </a:r>
            <a:r>
              <a:rPr lang="en-US" altLang="ja-JP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CO I </a:t>
            </a:r>
            <a:r>
              <a:rPr lang="ja-JP" altLang="en-US" sz="2800" b="1">
                <a:solidFill>
                  <a:schemeClr val="bg1"/>
                </a:solidFill>
                <a:latin typeface="Arial" charset="0"/>
                <a:ea typeface="ＭＳ Ｐゴシック" charset="-128"/>
              </a:rPr>
              <a:t>関係にある　企業などはありません。</a:t>
            </a:r>
            <a:endParaRPr lang="en-US" altLang="ja-JP" sz="2800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  <a:p>
            <a:pPr algn="ctr" eaLnBrk="1" hangingPunct="1">
              <a:lnSpc>
                <a:spcPct val="80000"/>
              </a:lnSpc>
              <a:buFontTx/>
              <a:buNone/>
            </a:pPr>
            <a:endParaRPr lang="en-US" altLang="ja-JP" sz="700" b="1" i="1">
              <a:solidFill>
                <a:srgbClr val="FFFF1F"/>
              </a:solidFill>
              <a:latin typeface="Arial" charset="0"/>
              <a:ea typeface="ＭＳ Ｐゴシック" charset="-128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altLang="ja-JP" b="1">
              <a:solidFill>
                <a:schemeClr val="bg1"/>
              </a:solidFill>
              <a:latin typeface="Arial" charset="0"/>
              <a:ea typeface="ＭＳ Ｐゴシック" charset="-128"/>
            </a:endParaRPr>
          </a:p>
        </p:txBody>
      </p:sp>
      <p:sp>
        <p:nvSpPr>
          <p:cNvPr id="2052" name="正方形/長方形 4"/>
          <p:cNvSpPr>
            <a:spLocks noChangeArrowheads="1"/>
          </p:cNvSpPr>
          <p:nvPr/>
        </p:nvSpPr>
        <p:spPr bwMode="auto">
          <a:xfrm>
            <a:off x="242888" y="509588"/>
            <a:ext cx="8640762" cy="5807075"/>
          </a:xfrm>
          <a:prstGeom prst="rect">
            <a:avLst/>
          </a:prstGeom>
          <a:noFill/>
          <a:ln w="38100" algn="ctr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kumimoji="0" lang="ja-JP" alt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569</TotalTime>
  <Words>46</Words>
  <Application>Microsoft Office PowerPoint</Application>
  <PresentationFormat>画面に合わせる (4:3)</PresentationFormat>
  <Paragraphs>4</Paragraphs>
  <Slides>1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2" baseType="lpstr">
      <vt:lpstr>Default Design</vt:lpstr>
      <vt:lpstr>第51回日本血液浄化技術学会学術大会・総会 ＣＯ Ｉ 開示 　 筆頭発表者名：○○　○○</vt:lpstr>
    </vt:vector>
  </TitlesOfParts>
  <Company>Heart Failure Society of America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barcelona</dc:creator>
  <cp:lastModifiedBy>井上 洋</cp:lastModifiedBy>
  <cp:revision>100</cp:revision>
  <dcterms:created xsi:type="dcterms:W3CDTF">2022-03-29T00:51:22Z</dcterms:created>
  <dcterms:modified xsi:type="dcterms:W3CDTF">2024-11-18T05:24:28Z</dcterms:modified>
</cp:coreProperties>
</file>