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1" r:id="rId2"/>
  </p:sldIdLst>
  <p:sldSz cx="9144000" cy="6858000" type="screen4x3"/>
  <p:notesSz cx="6735763" cy="986631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1F"/>
    <a:srgbClr val="00FF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230811C-99EF-6D72-268D-FBB65358DB46}" v="1" dt="2024-11-18T05:24:39.37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7" autoAdjust="0"/>
    <p:restoredTop sz="94558" autoAdjust="0"/>
  </p:normalViewPr>
  <p:slideViewPr>
    <p:cSldViewPr snapToGrid="0">
      <p:cViewPr varScale="1">
        <p:scale>
          <a:sx n="121" d="100"/>
          <a:sy n="121" d="100"/>
        </p:scale>
        <p:origin x="1600" y="1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handoutMaster" Target="handoutMasters/handoutMaster1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智子 杉江" userId="deb54a460128819a" providerId="Windows Live" clId="Web-{2BFBB2E0-5B55-420A-A265-8AAE89A2D776}"/>
    <pc:docChg chg="modSld">
      <pc:chgData name="智子 杉江" userId="deb54a460128819a" providerId="Windows Live" clId="Web-{2BFBB2E0-5B55-420A-A265-8AAE89A2D776}" dt="2023-12-18T00:30:53.017" v="0" actId="20577"/>
      <pc:docMkLst>
        <pc:docMk/>
      </pc:docMkLst>
      <pc:sldChg chg="modSp">
        <pc:chgData name="智子 杉江" userId="deb54a460128819a" providerId="Windows Live" clId="Web-{2BFBB2E0-5B55-420A-A265-8AAE89A2D776}" dt="2023-12-18T00:30:53.017" v="0" actId="20577"/>
        <pc:sldMkLst>
          <pc:docMk/>
          <pc:sldMk cId="0" sldId="261"/>
        </pc:sldMkLst>
        <pc:spChg chg="mod">
          <ac:chgData name="智子 杉江" userId="deb54a460128819a" providerId="Windows Live" clId="Web-{2BFBB2E0-5B55-420A-A265-8AAE89A2D776}" dt="2023-12-18T00:30:53.017" v="0" actId="20577"/>
          <ac:spMkLst>
            <pc:docMk/>
            <pc:sldMk cId="0" sldId="261"/>
            <ac:spMk id="2051" creationId="{00000000-0000-0000-0000-000000000000}"/>
          </ac:spMkLst>
        </pc:spChg>
      </pc:sldChg>
    </pc:docChg>
  </pc:docChgLst>
  <pc:docChgLst>
    <pc:chgData clId="Web-{9230811C-99EF-6D72-268D-FBB65358DB46}"/>
    <pc:docChg chg="modSld">
      <pc:chgData name="" userId="" providerId="" clId="Web-{9230811C-99EF-6D72-268D-FBB65358DB46}" dt="2024-11-18T05:24:39.370" v="0" actId="20577"/>
      <pc:docMkLst>
        <pc:docMk/>
      </pc:docMkLst>
      <pc:sldChg chg="modSp">
        <pc:chgData name="" userId="" providerId="" clId="Web-{9230811C-99EF-6D72-268D-FBB65358DB46}" dt="2024-11-18T05:24:39.370" v="0" actId="20577"/>
        <pc:sldMkLst>
          <pc:docMk/>
          <pc:sldMk cId="0" sldId="261"/>
        </pc:sldMkLst>
        <pc:spChg chg="mod">
          <ac:chgData name="" userId="" providerId="" clId="Web-{9230811C-99EF-6D72-268D-FBB65358DB46}" dt="2024-11-18T05:24:39.370" v="0" actId="20577"/>
          <ac:spMkLst>
            <pc:docMk/>
            <pc:sldMk cId="0" sldId="261"/>
            <ac:spMk id="2051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1635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1635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fld id="{C8C6F6BA-3A87-4245-A086-AD1A58154483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5003596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1635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1700" y="739775"/>
            <a:ext cx="4932363" cy="37004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98525" y="4686300"/>
            <a:ext cx="4938713" cy="444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noProof="0"/>
              <a:t>Click to edit Master text styles</a:t>
            </a:r>
          </a:p>
          <a:p>
            <a:pPr lvl="1"/>
            <a:r>
              <a:rPr lang="en-US" altLang="ja-JP" noProof="0"/>
              <a:t>Second level</a:t>
            </a:r>
          </a:p>
          <a:p>
            <a:pPr lvl="2"/>
            <a:r>
              <a:rPr lang="en-US" altLang="ja-JP" noProof="0"/>
              <a:t>Third level</a:t>
            </a:r>
          </a:p>
          <a:p>
            <a:pPr lvl="3"/>
            <a:r>
              <a:rPr lang="en-US" altLang="ja-JP" noProof="0"/>
              <a:t>Fourth level</a:t>
            </a:r>
          </a:p>
          <a:p>
            <a:pPr lvl="4"/>
            <a:r>
              <a:rPr lang="en-US" altLang="ja-JP" noProof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635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fld id="{F5AF9430-ABA0-4582-A351-104DF5875A8D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80641681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>
              <a:defRPr/>
            </a:pPr>
            <a:fld id="{A9CBB13D-88B8-420C-A7DD-11087BF9ABCD}" type="slidenum">
              <a:rPr lang="en-US" altLang="ja-JP" sz="1200" smtClean="0"/>
              <a:pPr eaLnBrk="1" hangingPunct="1">
                <a:defRPr/>
              </a:pPr>
              <a:t>1</a:t>
            </a:fld>
            <a:endParaRPr lang="en-US" altLang="ja-JP" sz="1200"/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ja-JP" altLang="ja-JP">
              <a:latin typeface="Times New Roman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ja-JP" altLang="en-US"/>
              <a:t>マスタ サブタイトルの書式設定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FB557C-DECF-4664-B126-244FD10C76AF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1317937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38706-4BCE-463D-A4E5-50E7C0B5F8C8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6772986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17F2D0-0444-4D57-96D9-C0DD7F783201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4394305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4660FB-D33C-41D1-A449-D0F4599BF449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5223886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F7F363-3CCD-482F-ABC8-137F7E5817AF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983228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0160F9-8CF2-4518-8FA0-E856438076E6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4024597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25FD7C-6D5B-412A-A927-96AB7A3618EB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379764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9DF93C-82E4-4DE2-A429-CD8E869B81FE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0091135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FF423C-2535-4875-AAD0-09972276CA37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255763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9C2DE5-F24A-4006-A79C-1DDB156A9E1D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0157321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C53042-0936-42F7-A2DF-FB84B2325A75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4262055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18185E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/>
              <a:t>Click to edit Master text styles</a:t>
            </a:r>
          </a:p>
          <a:p>
            <a:pPr lvl="1"/>
            <a:r>
              <a:rPr lang="en-US" altLang="ja-JP"/>
              <a:t>Second level</a:t>
            </a:r>
          </a:p>
          <a:p>
            <a:pPr lvl="2"/>
            <a:r>
              <a:rPr lang="en-US" altLang="ja-JP"/>
              <a:t>Third level</a:t>
            </a:r>
          </a:p>
          <a:p>
            <a:pPr lvl="3"/>
            <a:r>
              <a:rPr lang="en-US" altLang="ja-JP"/>
              <a:t>Fourth level</a:t>
            </a:r>
          </a:p>
          <a:p>
            <a:pPr lvl="4"/>
            <a:r>
              <a:rPr lang="en-US" altLang="ja-JP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400">
                <a:latin typeface="Times New Roman" pitchFamily="18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0" sz="1400">
                <a:latin typeface="Times New Roman" pitchFamily="18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400">
                <a:latin typeface="Times New Roman" pitchFamily="18" charset="0"/>
                <a:ea typeface="ＭＳ Ｐゴシック" charset="-128"/>
              </a:defRPr>
            </a:lvl1pPr>
          </a:lstStyle>
          <a:p>
            <a:pPr>
              <a:defRPr/>
            </a:pPr>
            <a:fld id="{E5BB412B-2F80-48AF-93CE-D4AB2EED3300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2438" y="2887663"/>
            <a:ext cx="8358187" cy="3560762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4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演題発表に関連し、開示すべき</a:t>
            </a:r>
            <a:r>
              <a:rPr lang="en-US" altLang="ja-JP" sz="24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CO I </a:t>
            </a:r>
            <a:r>
              <a:rPr lang="ja-JP" altLang="en-US" sz="24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関係にある企業などとして、</a:t>
            </a:r>
            <a:endParaRPr lang="en-US" altLang="ja-JP" sz="2400" b="1" dirty="0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8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　</a:t>
            </a:r>
            <a:r>
              <a:rPr lang="ja-JP" altLang="en-US" sz="20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  ①顧問：　　　　　　　　　　　　　　　</a:t>
            </a:r>
            <a:endParaRPr lang="en-US" altLang="ja-JP" sz="2000" b="1" dirty="0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0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　　②株保有・利益：　　　　　　　　　</a:t>
            </a:r>
            <a:endParaRPr lang="en-US" altLang="ja-JP" sz="2000" b="1" dirty="0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0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　　③特許使用料：　　　　　　　　　　</a:t>
            </a:r>
            <a:endParaRPr lang="en-US" altLang="ja-JP" sz="2000" b="1" dirty="0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0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　　④講演料：　　　　　　　　　　　　　</a:t>
            </a:r>
            <a:endParaRPr lang="en-US" altLang="ja-JP" sz="2000" b="1" dirty="0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0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　　⑤原稿料：　　　　　　　　　　　　  　</a:t>
            </a:r>
            <a:endParaRPr lang="en-US" altLang="ja-JP" sz="2000" b="1" dirty="0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0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　　⑥受託研究・共同研究費：　　　</a:t>
            </a:r>
            <a:endParaRPr lang="en-US" altLang="ja-JP" sz="2000" b="1" dirty="0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0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　　⑦奨学寄付金：　 　　　　　　　　</a:t>
            </a:r>
            <a:endParaRPr lang="en-US" altLang="ja-JP" sz="2000" b="1" dirty="0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0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　　⑧寄付講座所属：　　　　　　　　</a:t>
            </a:r>
            <a:endParaRPr lang="en-US" altLang="ja-JP" sz="2000" b="1" dirty="0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0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　　⑨贈答品などの報酬：　　　　 　</a:t>
            </a:r>
            <a:endParaRPr lang="en-US" altLang="ja-JP" sz="2000" b="1" dirty="0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US" altLang="ja-JP" sz="2000" b="1" dirty="0">
              <a:solidFill>
                <a:srgbClr val="FFFF1F"/>
              </a:solidFill>
              <a:latin typeface="Arial" charset="0"/>
              <a:ea typeface="ＭＳ Ｐゴシック" charset="-128"/>
            </a:endParaRPr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>
          <a:xfrm>
            <a:off x="367747" y="536575"/>
            <a:ext cx="8442877" cy="2143125"/>
          </a:xfrm>
          <a:solidFill>
            <a:srgbClr val="000080"/>
          </a:solidFill>
          <a:ln>
            <a:solidFill>
              <a:srgbClr val="00FFFF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ja-JP" altLang="en-US" sz="3200" b="1">
                <a:solidFill>
                  <a:schemeClr val="bg1"/>
                </a:solidFill>
                <a:latin typeface="Arial"/>
                <a:ea typeface="ＭＳ Ｐゴシック"/>
                <a:cs typeface="Arial"/>
              </a:rPr>
              <a:t>第</a:t>
            </a:r>
            <a:r>
              <a:rPr lang="en-US" altLang="ja-JP" sz="3200" b="1">
                <a:solidFill>
                  <a:schemeClr val="bg1"/>
                </a:solidFill>
                <a:latin typeface="Arial"/>
                <a:ea typeface="ＭＳ Ｐゴシック"/>
                <a:cs typeface="Arial"/>
              </a:rPr>
              <a:t>51</a:t>
            </a:r>
            <a:r>
              <a:rPr lang="ja-JP" altLang="en-US" sz="3200" b="1">
                <a:solidFill>
                  <a:schemeClr val="bg1"/>
                </a:solidFill>
                <a:latin typeface="Arial"/>
                <a:ea typeface="ＭＳ Ｐゴシック"/>
                <a:cs typeface="Arial"/>
              </a:rPr>
              <a:t>回日本血液浄化技術学会学術大会・総会</a:t>
            </a:r>
            <a:br>
              <a:rPr lang="en-US" altLang="ja-JP" b="1" dirty="0">
                <a:latin typeface="Arial" charset="0"/>
                <a:ea typeface="ＭＳ Ｐゴシック" charset="-128"/>
              </a:rPr>
            </a:br>
            <a:r>
              <a:rPr lang="ja-JP" altLang="en-US" b="1">
                <a:solidFill>
                  <a:schemeClr val="bg1"/>
                </a:solidFill>
                <a:latin typeface="Arial"/>
                <a:ea typeface="ＭＳ Ｐゴシック"/>
                <a:cs typeface="Arial"/>
              </a:rPr>
              <a:t>ＣＯ Ｉ 開示</a:t>
            </a:r>
            <a:br>
              <a:rPr lang="en-US" altLang="ja-JP" sz="3600" b="1" dirty="0">
                <a:latin typeface="Arial" charset="0"/>
                <a:ea typeface="ＭＳ Ｐゴシック" charset="-128"/>
              </a:rPr>
            </a:br>
            <a:r>
              <a:rPr lang="ja-JP" altLang="en-US" sz="1400" b="1" dirty="0">
                <a:solidFill>
                  <a:schemeClr val="bg1"/>
                </a:solidFill>
                <a:latin typeface="Arial"/>
                <a:ea typeface="ＭＳ Ｐゴシック"/>
                <a:cs typeface="Arial"/>
              </a:rPr>
              <a:t>　</a:t>
            </a:r>
            <a:br>
              <a:rPr lang="en-US" altLang="ja-JP" sz="2000" b="1" i="1" dirty="0">
                <a:ea typeface="ＭＳ Ｐゴシック" charset="-128"/>
              </a:rPr>
            </a:br>
            <a:r>
              <a:rPr lang="ja-JP" altLang="en-US" sz="2000" b="1" i="1" dirty="0">
                <a:solidFill>
                  <a:srgbClr val="FFFF1F"/>
                </a:solidFill>
                <a:ea typeface="ＭＳ Ｐゴシック"/>
              </a:rPr>
              <a:t>筆頭発表者名：○○　○○</a:t>
            </a:r>
            <a:endParaRPr lang="en-US" altLang="ja-JP" sz="2000" b="1" i="1" dirty="0">
              <a:solidFill>
                <a:srgbClr val="FFFF1F"/>
              </a:solidFill>
              <a:ea typeface="ＭＳ Ｐゴシック"/>
            </a:endParaRPr>
          </a:p>
        </p:txBody>
      </p:sp>
      <p:sp>
        <p:nvSpPr>
          <p:cNvPr id="2052" name="正方形/長方形 4"/>
          <p:cNvSpPr>
            <a:spLocks noChangeArrowheads="1"/>
          </p:cNvSpPr>
          <p:nvPr/>
        </p:nvSpPr>
        <p:spPr bwMode="auto">
          <a:xfrm>
            <a:off x="247650" y="234950"/>
            <a:ext cx="8642350" cy="6424613"/>
          </a:xfrm>
          <a:prstGeom prst="rect">
            <a:avLst/>
          </a:prstGeom>
          <a:noFill/>
          <a:ln w="38100" algn="ctr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kumimoji="0" lang="ja-JP" altLang="en-US" sz="24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566</TotalTime>
  <Words>96</Words>
  <Application>Microsoft Office PowerPoint</Application>
  <PresentationFormat>画面に合わせる (4:3)</PresentationFormat>
  <Paragraphs>12</Paragraphs>
  <Slides>1</Slides>
  <Notes>1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Default Design</vt:lpstr>
      <vt:lpstr>第51回日本血液浄化技術学会学術大会・総会 ＣＯ Ｉ 開示 　 筆頭発表者名：○○　○○</vt:lpstr>
    </vt:vector>
  </TitlesOfParts>
  <Company>Heart Failure Society of America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barcelona</dc:creator>
  <cp:lastModifiedBy>井上 洋</cp:lastModifiedBy>
  <cp:revision>95</cp:revision>
  <dcterms:created xsi:type="dcterms:W3CDTF">2022-03-29T00:51:39Z</dcterms:created>
  <dcterms:modified xsi:type="dcterms:W3CDTF">2024-11-18T05:24:39Z</dcterms:modified>
</cp:coreProperties>
</file>