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60" r:id="rId2"/>
  </p:sldIdLst>
  <p:sldSz cx="9144000" cy="6858000" type="screen4x3"/>
  <p:notesSz cx="6735763" cy="9866313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charset="0"/>
        <a:ea typeface="ＭＳ Ｐゴシック" charset="-128"/>
        <a:cs typeface="+mn-cs"/>
      </a:defRPr>
    </a:lvl1pPr>
    <a:lvl2pPr marL="457200" algn="l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charset="0"/>
        <a:ea typeface="ＭＳ Ｐゴシック" charset="-128"/>
        <a:cs typeface="+mn-cs"/>
      </a:defRPr>
    </a:lvl2pPr>
    <a:lvl3pPr marL="914400" algn="l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charset="0"/>
        <a:ea typeface="ＭＳ Ｐゴシック" charset="-128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charset="0"/>
        <a:ea typeface="ＭＳ Ｐゴシック" charset="-128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charset="0"/>
        <a:ea typeface="ＭＳ Ｐゴシック" charset="-128"/>
        <a:cs typeface="+mn-cs"/>
      </a:defRPr>
    </a:lvl5pPr>
    <a:lvl6pPr marL="2286000" algn="l" defTabSz="914400" rtl="0" eaLnBrk="1" latinLnBrk="0" hangingPunct="1">
      <a:defRPr kumimoji="1" sz="2400" kern="1200">
        <a:solidFill>
          <a:schemeClr val="tx1"/>
        </a:solidFill>
        <a:latin typeface="Times New Roman" charset="0"/>
        <a:ea typeface="ＭＳ Ｐゴシック" charset="-128"/>
        <a:cs typeface="+mn-cs"/>
      </a:defRPr>
    </a:lvl6pPr>
    <a:lvl7pPr marL="2743200" algn="l" defTabSz="914400" rtl="0" eaLnBrk="1" latinLnBrk="0" hangingPunct="1">
      <a:defRPr kumimoji="1" sz="2400" kern="1200">
        <a:solidFill>
          <a:schemeClr val="tx1"/>
        </a:solidFill>
        <a:latin typeface="Times New Roman" charset="0"/>
        <a:ea typeface="ＭＳ Ｐゴシック" charset="-128"/>
        <a:cs typeface="+mn-cs"/>
      </a:defRPr>
    </a:lvl7pPr>
    <a:lvl8pPr marL="3200400" algn="l" defTabSz="914400" rtl="0" eaLnBrk="1" latinLnBrk="0" hangingPunct="1">
      <a:defRPr kumimoji="1" sz="2400" kern="1200">
        <a:solidFill>
          <a:schemeClr val="tx1"/>
        </a:solidFill>
        <a:latin typeface="Times New Roman" charset="0"/>
        <a:ea typeface="ＭＳ Ｐゴシック" charset="-128"/>
        <a:cs typeface="+mn-cs"/>
      </a:defRPr>
    </a:lvl8pPr>
    <a:lvl9pPr marL="3657600" algn="l" defTabSz="914400" rtl="0" eaLnBrk="1" latinLnBrk="0" hangingPunct="1">
      <a:defRPr kumimoji="1" sz="2400" kern="1200">
        <a:solidFill>
          <a:schemeClr val="tx1"/>
        </a:solidFill>
        <a:latin typeface="Times New Roman" charset="0"/>
        <a:ea typeface="ＭＳ Ｐゴシック" charset="-128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1F"/>
    <a:srgbClr val="00FFFF"/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80A7003-A7AA-4360-A3C6-4030F7F01508}" v="2" dt="2023-12-18T00:30:39.10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7" autoAdjust="0"/>
    <p:restoredTop sz="94558" autoAdjust="0"/>
  </p:normalViewPr>
  <p:slideViewPr>
    <p:cSldViewPr snapToGrid="0">
      <p:cViewPr varScale="1">
        <p:scale>
          <a:sx n="121" d="100"/>
          <a:sy n="121" d="100"/>
        </p:scale>
        <p:origin x="1600" y="16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10" Type="http://schemas.microsoft.com/office/2015/10/relationships/revisionInfo" Target="revisionInfo.xml"/><Relationship Id="rId4" Type="http://schemas.openxmlformats.org/officeDocument/2006/relationships/handoutMaster" Target="handoutMasters/handoutMaster1.xml"/><Relationship Id="rId9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智子 杉江" userId="deb54a460128819a" providerId="Windows Live" clId="Web-{280A7003-A7AA-4360-A3C6-4030F7F01508}"/>
    <pc:docChg chg="modSld">
      <pc:chgData name="智子 杉江" userId="deb54a460128819a" providerId="Windows Live" clId="Web-{280A7003-A7AA-4360-A3C6-4030F7F01508}" dt="2023-12-18T00:30:39.109" v="1" actId="20577"/>
      <pc:docMkLst>
        <pc:docMk/>
      </pc:docMkLst>
      <pc:sldChg chg="modSp">
        <pc:chgData name="智子 杉江" userId="deb54a460128819a" providerId="Windows Live" clId="Web-{280A7003-A7AA-4360-A3C6-4030F7F01508}" dt="2023-12-18T00:30:39.109" v="1" actId="20577"/>
        <pc:sldMkLst>
          <pc:docMk/>
          <pc:sldMk cId="0" sldId="260"/>
        </pc:sldMkLst>
        <pc:spChg chg="mod">
          <ac:chgData name="智子 杉江" userId="deb54a460128819a" providerId="Windows Live" clId="Web-{280A7003-A7AA-4360-A3C6-4030F7F01508}" dt="2023-12-18T00:30:39.109" v="1" actId="20577"/>
          <ac:spMkLst>
            <pc:docMk/>
            <pc:sldMk cId="0" sldId="260"/>
            <ac:spMk id="2050" creationId="{00000000-0000-0000-0000-000000000000}"/>
          </ac:spMkLst>
        </pc:sp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19413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763" tIns="45382" rIns="90763" bIns="45382" numCol="1" anchor="t" anchorCtr="0" compatLnSpc="1">
            <a:prstTxWarp prst="textNoShape">
              <a:avLst/>
            </a:prstTxWarp>
          </a:bodyPr>
          <a:lstStyle>
            <a:lvl1pPr>
              <a:defRPr kumimoji="0" sz="1200">
                <a:latin typeface="Times New Roman" pitchFamily="18" charset="0"/>
                <a:ea typeface="+mn-ea"/>
              </a:defRPr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16350" y="0"/>
            <a:ext cx="2919413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763" tIns="45382" rIns="90763" bIns="45382" numCol="1" anchor="t" anchorCtr="0" compatLnSpc="1">
            <a:prstTxWarp prst="textNoShape">
              <a:avLst/>
            </a:prstTxWarp>
          </a:bodyPr>
          <a:lstStyle>
            <a:lvl1pPr algn="r">
              <a:defRPr kumimoji="0" sz="1200">
                <a:latin typeface="Times New Roman" pitchFamily="18" charset="0"/>
                <a:ea typeface="+mn-ea"/>
              </a:defRPr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7172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372600"/>
            <a:ext cx="2919413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763" tIns="45382" rIns="90763" bIns="45382" numCol="1" anchor="b" anchorCtr="0" compatLnSpc="1">
            <a:prstTxWarp prst="textNoShape">
              <a:avLst/>
            </a:prstTxWarp>
          </a:bodyPr>
          <a:lstStyle>
            <a:lvl1pPr>
              <a:defRPr kumimoji="0" sz="1200">
                <a:latin typeface="Times New Roman" pitchFamily="18" charset="0"/>
                <a:ea typeface="+mn-ea"/>
              </a:defRPr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7173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16350" y="9372600"/>
            <a:ext cx="2919413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763" tIns="45382" rIns="90763" bIns="45382" numCol="1" anchor="b" anchorCtr="0" compatLnSpc="1">
            <a:prstTxWarp prst="textNoShape">
              <a:avLst/>
            </a:prstTxWarp>
          </a:bodyPr>
          <a:lstStyle>
            <a:lvl1pPr algn="r">
              <a:defRPr kumimoji="0" sz="1200">
                <a:latin typeface="Times New Roman" pitchFamily="18" charset="0"/>
                <a:ea typeface="+mn-ea"/>
              </a:defRPr>
            </a:lvl1pPr>
          </a:lstStyle>
          <a:p>
            <a:pPr>
              <a:defRPr/>
            </a:pPr>
            <a:fld id="{51CA222B-834F-4C10-A35E-FA86E13A2456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335533535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19413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763" tIns="45382" rIns="90763" bIns="45382" numCol="1" anchor="t" anchorCtr="0" compatLnSpc="1">
            <a:prstTxWarp prst="textNoShape">
              <a:avLst/>
            </a:prstTxWarp>
          </a:bodyPr>
          <a:lstStyle>
            <a:lvl1pPr>
              <a:defRPr kumimoji="0" sz="1200">
                <a:latin typeface="Times New Roman" pitchFamily="18" charset="0"/>
                <a:ea typeface="+mn-ea"/>
              </a:defRPr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16350" y="0"/>
            <a:ext cx="2919413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763" tIns="45382" rIns="90763" bIns="45382" numCol="1" anchor="t" anchorCtr="0" compatLnSpc="1">
            <a:prstTxWarp prst="textNoShape">
              <a:avLst/>
            </a:prstTxWarp>
          </a:bodyPr>
          <a:lstStyle>
            <a:lvl1pPr algn="r">
              <a:defRPr kumimoji="0" sz="1200">
                <a:latin typeface="Times New Roman" pitchFamily="18" charset="0"/>
                <a:ea typeface="+mn-ea"/>
              </a:defRPr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307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01700" y="739775"/>
            <a:ext cx="4932363" cy="3700463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898525" y="4686300"/>
            <a:ext cx="4938713" cy="4440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763" tIns="45382" rIns="90763" bIns="45382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ja-JP" noProof="0"/>
              <a:t>Click to edit Master text styles</a:t>
            </a:r>
          </a:p>
          <a:p>
            <a:pPr lvl="1"/>
            <a:r>
              <a:rPr lang="en-US" altLang="ja-JP" noProof="0"/>
              <a:t>Second level</a:t>
            </a:r>
          </a:p>
          <a:p>
            <a:pPr lvl="2"/>
            <a:r>
              <a:rPr lang="en-US" altLang="ja-JP" noProof="0"/>
              <a:t>Third level</a:t>
            </a:r>
          </a:p>
          <a:p>
            <a:pPr lvl="3"/>
            <a:r>
              <a:rPr lang="en-US" altLang="ja-JP" noProof="0"/>
              <a:t>Fourth level</a:t>
            </a:r>
          </a:p>
          <a:p>
            <a:pPr lvl="4"/>
            <a:r>
              <a:rPr lang="en-US" altLang="ja-JP" noProof="0"/>
              <a:t>Fifth level</a:t>
            </a:r>
          </a:p>
        </p:txBody>
      </p:sp>
      <p:sp>
        <p:nvSpPr>
          <p:cNvPr id="615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372600"/>
            <a:ext cx="2919413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763" tIns="45382" rIns="90763" bIns="45382" numCol="1" anchor="b" anchorCtr="0" compatLnSpc="1">
            <a:prstTxWarp prst="textNoShape">
              <a:avLst/>
            </a:prstTxWarp>
          </a:bodyPr>
          <a:lstStyle>
            <a:lvl1pPr>
              <a:defRPr kumimoji="0" sz="1200">
                <a:latin typeface="Times New Roman" pitchFamily="18" charset="0"/>
                <a:ea typeface="+mn-ea"/>
              </a:defRPr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15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16350" y="9372600"/>
            <a:ext cx="2919413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763" tIns="45382" rIns="90763" bIns="45382" numCol="1" anchor="b" anchorCtr="0" compatLnSpc="1">
            <a:prstTxWarp prst="textNoShape">
              <a:avLst/>
            </a:prstTxWarp>
          </a:bodyPr>
          <a:lstStyle>
            <a:lvl1pPr algn="r">
              <a:defRPr kumimoji="0" sz="1200">
                <a:latin typeface="Times New Roman" pitchFamily="18" charset="0"/>
                <a:ea typeface="+mn-ea"/>
              </a:defRPr>
            </a:lvl1pPr>
          </a:lstStyle>
          <a:p>
            <a:pPr>
              <a:defRPr/>
            </a:pPr>
            <a:fld id="{A59633B7-035D-49F8-940C-37E750C7FBA2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3901346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9pPr>
          </a:lstStyle>
          <a:p>
            <a:pPr eaLnBrk="1" hangingPunct="1">
              <a:defRPr/>
            </a:pPr>
            <a:fld id="{C1C787CC-9DC8-4A7F-BE53-F78C7479EEEF}" type="slidenum">
              <a:rPr lang="en-US" altLang="ja-JP" sz="1200" smtClean="0"/>
              <a:pPr eaLnBrk="1" hangingPunct="1">
                <a:defRPr/>
              </a:pPr>
              <a:t>1</a:t>
            </a:fld>
            <a:endParaRPr lang="en-US" altLang="ja-JP" sz="1200"/>
          </a:p>
        </p:txBody>
      </p:sp>
      <p:sp>
        <p:nvSpPr>
          <p:cNvPr id="40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10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ja-JP" altLang="ja-JP">
              <a:latin typeface="Times New Roman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ja-JP" altLang="en-US"/>
              <a:t>マスタ サブタイトルの書式設定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F823241-D345-40B3-A78B-ED9173573B07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21645457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ja-JP" altLang="en-US"/>
              <a:t>マスタ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72F6252-2BB3-4AEF-8E66-354352943D79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32552102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ja-JP" altLang="en-US"/>
              <a:t>マスタ テキストの書式設定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2900B85-D14A-4928-BB35-451FA85FE811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7821646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コンテンツ プレースホルダ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ja-JP" altLang="en-US"/>
              <a:t>マスタ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ja-JP" altLang="en-US"/>
              <a:t>マスタ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E79B7DD-F21D-4FC7-8887-BA36742C634E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3225286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/>
              <a:t>マスタ テキストの書式設定</a:t>
            </a:r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ja-JP" altLang="en-US"/>
              <a:t>マスタ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5" name="テキスト プレースホル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/>
              <a:t>マスタ テキストの書式設定</a:t>
            </a:r>
          </a:p>
        </p:txBody>
      </p:sp>
      <p:sp>
        <p:nvSpPr>
          <p:cNvPr id="6" name="コンテンツ プレースホル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ja-JP" altLang="en-US"/>
              <a:t>マスタ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1D8861-8451-4FB9-9E72-D229AA007D55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35888914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555520A-0B62-4A46-AFFD-EE2B07108769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41215218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CD08A95-6687-4E4C-9AD7-A9C818431856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20416142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ja-JP" altLang="en-US"/>
              <a:t>マスタ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ja-JP" altLang="en-US"/>
              <a:t>マスタ テキストの書式設定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F6F11B4-2564-4C8C-A82E-4E4822731477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19296274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図プレースホル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ja-JP" altLang="en-US" noProof="0"/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ja-JP" altLang="en-US"/>
              <a:t>マスタ テキストの書式設定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D3DB5DE-CDD7-42E5-B5CA-50F460836E17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20160962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ja-JP" altLang="en-US"/>
              <a:t>マスタ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DCE637-D945-43C1-8236-C8750BC733A4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21314324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ja-JP" altLang="en-US"/>
              <a:t>マスタ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7069BCE-9327-42DB-99CC-5497283E7C01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37850889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18185E"/>
            </a:gs>
            <a:gs pos="100000">
              <a:schemeClr val="accent2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ja-JP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ja-JP"/>
              <a:t>Click to edit Master text styles</a:t>
            </a:r>
          </a:p>
          <a:p>
            <a:pPr lvl="1"/>
            <a:r>
              <a:rPr lang="en-US" altLang="ja-JP"/>
              <a:t>Second level</a:t>
            </a:r>
          </a:p>
          <a:p>
            <a:pPr lvl="2"/>
            <a:r>
              <a:rPr lang="en-US" altLang="ja-JP"/>
              <a:t>Third level</a:t>
            </a:r>
          </a:p>
          <a:p>
            <a:pPr lvl="3"/>
            <a:r>
              <a:rPr lang="en-US" altLang="ja-JP"/>
              <a:t>Fourth level</a:t>
            </a:r>
          </a:p>
          <a:p>
            <a:pPr lvl="4"/>
            <a:r>
              <a:rPr lang="en-US" altLang="ja-JP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kumimoji="0" sz="1400">
                <a:latin typeface="Times New Roman" pitchFamily="18" charset="0"/>
                <a:ea typeface="ＭＳ Ｐゴシック" charset="-128"/>
              </a:defRPr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kumimoji="0" sz="1400">
                <a:latin typeface="Times New Roman" pitchFamily="18" charset="0"/>
                <a:ea typeface="ＭＳ Ｐゴシック" charset="-128"/>
              </a:defRPr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kumimoji="0" sz="1400">
                <a:latin typeface="Times New Roman" pitchFamily="18" charset="0"/>
                <a:ea typeface="ＭＳ Ｐゴシック" charset="-128"/>
              </a:defRPr>
            </a:lvl1pPr>
          </a:lstStyle>
          <a:p>
            <a:pPr>
              <a:defRPr/>
            </a:pPr>
            <a:fld id="{6C3D89C7-6A1A-4395-8BDD-FAFDEC66DDD4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ja-JP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>
          <a:xfrm>
            <a:off x="347870" y="889000"/>
            <a:ext cx="8448260" cy="3163888"/>
          </a:xfrm>
          <a:solidFill>
            <a:srgbClr val="000080"/>
          </a:solidFill>
          <a:ln>
            <a:solidFill>
              <a:srgbClr val="00FFFF"/>
            </a:solidFill>
            <a:miter lim="800000"/>
            <a:headEnd/>
            <a:tailEnd/>
          </a:ln>
        </p:spPr>
        <p:txBody>
          <a:bodyPr/>
          <a:lstStyle/>
          <a:p>
            <a:pPr eaLnBrk="1" hangingPunct="1"/>
            <a:r>
              <a:rPr lang="ja-JP" altLang="en-US" sz="3200" b="1">
                <a:solidFill>
                  <a:schemeClr val="bg1"/>
                </a:solidFill>
                <a:latin typeface="Arial"/>
                <a:ea typeface="ＭＳ Ｐゴシック"/>
                <a:cs typeface="Arial"/>
              </a:rPr>
              <a:t>第</a:t>
            </a:r>
            <a:r>
              <a:rPr lang="en-US" altLang="ja-JP" sz="3200" b="1">
                <a:solidFill>
                  <a:schemeClr val="bg1"/>
                </a:solidFill>
                <a:latin typeface="Arial"/>
                <a:ea typeface="ＭＳ Ｐゴシック"/>
                <a:cs typeface="Arial"/>
              </a:rPr>
              <a:t>50</a:t>
            </a:r>
            <a:r>
              <a:rPr lang="ja-JP" altLang="en-US" sz="3200" b="1">
                <a:solidFill>
                  <a:schemeClr val="bg1"/>
                </a:solidFill>
                <a:latin typeface="Arial"/>
                <a:ea typeface="ＭＳ Ｐゴシック"/>
                <a:cs typeface="Arial"/>
              </a:rPr>
              <a:t>回日本血液浄化技術学会学術大会・総会</a:t>
            </a:r>
            <a:br>
              <a:rPr lang="en-US" altLang="ja-JP" sz="4800" b="1" dirty="0">
                <a:latin typeface="Arial" charset="0"/>
                <a:ea typeface="ＭＳ Ｐゴシック" charset="-128"/>
              </a:rPr>
            </a:br>
            <a:r>
              <a:rPr lang="ja-JP" altLang="en-US" sz="4800" b="1">
                <a:solidFill>
                  <a:schemeClr val="bg1"/>
                </a:solidFill>
                <a:latin typeface="Arial"/>
                <a:ea typeface="ＭＳ Ｐゴシック"/>
                <a:cs typeface="Arial"/>
              </a:rPr>
              <a:t>ＣＯ Ｉ 開示</a:t>
            </a:r>
            <a:br>
              <a:rPr lang="en-US" altLang="ja-JP" sz="4000" b="1" dirty="0">
                <a:latin typeface="Arial" charset="0"/>
                <a:ea typeface="ＭＳ Ｐゴシック" charset="-128"/>
              </a:rPr>
            </a:br>
            <a:r>
              <a:rPr lang="ja-JP" altLang="en-US" sz="1600" b="1" dirty="0">
                <a:solidFill>
                  <a:schemeClr val="bg1"/>
                </a:solidFill>
                <a:latin typeface="Arial"/>
                <a:ea typeface="ＭＳ Ｐゴシック"/>
                <a:cs typeface="Arial"/>
              </a:rPr>
              <a:t>　</a:t>
            </a:r>
            <a:br>
              <a:rPr lang="en-US" altLang="ja-JP" sz="2400" b="1" i="1" dirty="0">
                <a:ea typeface="ＭＳ Ｐゴシック" charset="-128"/>
              </a:rPr>
            </a:br>
            <a:r>
              <a:rPr lang="ja-JP" altLang="en-US" sz="2400" b="1" i="1" dirty="0">
                <a:solidFill>
                  <a:srgbClr val="FFFF1F"/>
                </a:solidFill>
                <a:ea typeface="ＭＳ Ｐゴシック"/>
              </a:rPr>
              <a:t>筆頭発表者名：○○　○○</a:t>
            </a:r>
            <a:endParaRPr lang="en-US" altLang="ja-JP" sz="2400" b="1" i="1" dirty="0">
              <a:solidFill>
                <a:srgbClr val="FFFF1F"/>
              </a:solidFill>
              <a:ea typeface="ＭＳ Ｐゴシック"/>
            </a:endParaRP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82600" y="4165600"/>
            <a:ext cx="8169275" cy="1914525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Tx/>
              <a:buNone/>
            </a:pPr>
            <a:endParaRPr lang="en-US" altLang="ja-JP" sz="2800" b="1">
              <a:solidFill>
                <a:schemeClr val="bg1"/>
              </a:solidFill>
              <a:latin typeface="Arial" charset="0"/>
              <a:ea typeface="ＭＳ Ｐゴシック" charset="-128"/>
            </a:endParaRP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ja-JP" altLang="en-US" sz="2800" b="1">
                <a:solidFill>
                  <a:schemeClr val="bg1"/>
                </a:solidFill>
                <a:latin typeface="Arial" charset="0"/>
                <a:ea typeface="ＭＳ Ｐゴシック" charset="-128"/>
              </a:rPr>
              <a:t>　 演題発表に関連し、開示すべき</a:t>
            </a:r>
            <a:r>
              <a:rPr lang="en-US" altLang="ja-JP" sz="2800" b="1">
                <a:solidFill>
                  <a:schemeClr val="bg1"/>
                </a:solidFill>
                <a:latin typeface="Arial" charset="0"/>
                <a:ea typeface="ＭＳ Ｐゴシック" charset="-128"/>
              </a:rPr>
              <a:t>CO I </a:t>
            </a:r>
            <a:r>
              <a:rPr lang="ja-JP" altLang="en-US" sz="2800" b="1">
                <a:solidFill>
                  <a:schemeClr val="bg1"/>
                </a:solidFill>
                <a:latin typeface="Arial" charset="0"/>
                <a:ea typeface="ＭＳ Ｐゴシック" charset="-128"/>
              </a:rPr>
              <a:t>関係にある　企業などはありません。</a:t>
            </a:r>
            <a:endParaRPr lang="en-US" altLang="ja-JP" sz="2800" b="1">
              <a:solidFill>
                <a:schemeClr val="bg1"/>
              </a:solidFill>
              <a:latin typeface="Arial" charset="0"/>
              <a:ea typeface="ＭＳ Ｐゴシック" charset="-128"/>
            </a:endParaRPr>
          </a:p>
          <a:p>
            <a:pPr algn="ctr" eaLnBrk="1" hangingPunct="1">
              <a:lnSpc>
                <a:spcPct val="80000"/>
              </a:lnSpc>
              <a:buFontTx/>
              <a:buNone/>
            </a:pPr>
            <a:endParaRPr lang="en-US" altLang="ja-JP" sz="700" b="1" i="1">
              <a:solidFill>
                <a:srgbClr val="FFFF1F"/>
              </a:solidFill>
              <a:latin typeface="Arial" charset="0"/>
              <a:ea typeface="ＭＳ Ｐゴシック" charset="-128"/>
            </a:endParaRPr>
          </a:p>
          <a:p>
            <a:pPr eaLnBrk="1" hangingPunct="1">
              <a:lnSpc>
                <a:spcPct val="80000"/>
              </a:lnSpc>
              <a:buFontTx/>
              <a:buNone/>
            </a:pPr>
            <a:endParaRPr lang="en-US" altLang="ja-JP" b="1">
              <a:solidFill>
                <a:schemeClr val="bg1"/>
              </a:solidFill>
              <a:latin typeface="Arial" charset="0"/>
              <a:ea typeface="ＭＳ Ｐゴシック" charset="-128"/>
            </a:endParaRPr>
          </a:p>
        </p:txBody>
      </p:sp>
      <p:sp>
        <p:nvSpPr>
          <p:cNvPr id="2052" name="正方形/長方形 4"/>
          <p:cNvSpPr>
            <a:spLocks noChangeArrowheads="1"/>
          </p:cNvSpPr>
          <p:nvPr/>
        </p:nvSpPr>
        <p:spPr bwMode="auto">
          <a:xfrm>
            <a:off x="242888" y="509588"/>
            <a:ext cx="8640762" cy="5807075"/>
          </a:xfrm>
          <a:prstGeom prst="rect">
            <a:avLst/>
          </a:prstGeom>
          <a:noFill/>
          <a:ln w="38100" algn="ctr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kumimoji="0" lang="ja-JP" altLang="en-US" sz="240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Default Design">
  <a:themeElements>
    <a:clrScheme name="Default Design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efault Design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テーマ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テーマ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569</TotalTime>
  <Words>46</Words>
  <Application>Microsoft Office PowerPoint</Application>
  <PresentationFormat>画面に合わせる (4:3)</PresentationFormat>
  <Paragraphs>4</Paragraphs>
  <Slides>1</Slides>
  <Notes>1</Notes>
  <HiddenSlides>0</HiddenSlides>
  <MMClips>0</MMClips>
  <ScaleCrop>false</ScaleCrop>
  <HeadingPairs>
    <vt:vector size="4" baseType="variant">
      <vt:variant>
        <vt:lpstr>テーマ</vt:lpstr>
      </vt:variant>
      <vt:variant>
        <vt:i4>1</vt:i4>
      </vt:variant>
      <vt:variant>
        <vt:lpstr>スライド タイトル</vt:lpstr>
      </vt:variant>
      <vt:variant>
        <vt:i4>1</vt:i4>
      </vt:variant>
    </vt:vector>
  </HeadingPairs>
  <TitlesOfParts>
    <vt:vector size="2" baseType="lpstr">
      <vt:lpstr>Default Design</vt:lpstr>
      <vt:lpstr>第50回日本血液浄化技術学会学術大会・総会 ＣＯ Ｉ 開示 　 筆頭発表者名：○○　○○</vt:lpstr>
    </vt:vector>
  </TitlesOfParts>
  <Company>Heart Failure Society of America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barcelona</dc:creator>
  <cp:lastModifiedBy>井上 洋</cp:lastModifiedBy>
  <cp:revision>99</cp:revision>
  <dcterms:created xsi:type="dcterms:W3CDTF">2022-03-29T00:51:22Z</dcterms:created>
  <dcterms:modified xsi:type="dcterms:W3CDTF">2023-12-18T00:30:43Z</dcterms:modified>
</cp:coreProperties>
</file>