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CA7EE2-7308-1727-99AA-A29D7B67454C}" v="4" dt="2024-08-08T05:45:21.5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575" autoAdjust="0"/>
  </p:normalViewPr>
  <p:slideViewPr>
    <p:cSldViewPr snapToGrid="0">
      <p:cViewPr varScale="1">
        <p:scale>
          <a:sx n="156" d="100"/>
          <a:sy n="156" d="100"/>
        </p:scale>
        <p:origin x="-108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杉江 智子" userId="deb54a460128819a" providerId="Windows Live" clId="Web-{AB6C6465-63A2-4D0A-9AB9-2D2F053AEFF0}"/>
    <pc:docChg chg="modSld">
      <pc:chgData name="杉江 智子" userId="deb54a460128819a" providerId="Windows Live" clId="Web-{AB6C6465-63A2-4D0A-9AB9-2D2F053AEFF0}" dt="2023-10-05T02:51:40.056" v="0" actId="20577"/>
      <pc:docMkLst>
        <pc:docMk/>
      </pc:docMkLst>
      <pc:sldChg chg="modSp">
        <pc:chgData name="杉江 智子" userId="deb54a460128819a" providerId="Windows Live" clId="Web-{AB6C6465-63A2-4D0A-9AB9-2D2F053AEFF0}" dt="2023-10-05T02:51:40.056" v="0" actId="20577"/>
        <pc:sldMkLst>
          <pc:docMk/>
          <pc:sldMk cId="0" sldId="260"/>
        </pc:sldMkLst>
        <pc:spChg chg="mod">
          <ac:chgData name="杉江 智子" userId="deb54a460128819a" providerId="Windows Live" clId="Web-{AB6C6465-63A2-4D0A-9AB9-2D2F053AEFF0}" dt="2023-10-05T02:51:40.056" v="0" actId="20577"/>
          <ac:spMkLst>
            <pc:docMk/>
            <pc:sldMk cId="0" sldId="260"/>
            <ac:spMk id="2050" creationId="{00000000-0000-0000-0000-000000000000}"/>
          </ac:spMkLst>
        </pc:spChg>
      </pc:sldChg>
    </pc:docChg>
  </pc:docChgLst>
  <pc:docChgLst>
    <pc:chgData name="智子 杉江" userId="deb54a460128819a" providerId="Windows Live" clId="Web-{54CA7EE2-7308-1727-99AA-A29D7B67454C}"/>
    <pc:docChg chg="modSld">
      <pc:chgData name="智子 杉江" userId="deb54a460128819a" providerId="Windows Live" clId="Web-{54CA7EE2-7308-1727-99AA-A29D7B67454C}" dt="2024-08-08T05:45:21.534" v="2" actId="20577"/>
      <pc:docMkLst>
        <pc:docMk/>
      </pc:docMkLst>
      <pc:sldChg chg="modSp">
        <pc:chgData name="智子 杉江" userId="deb54a460128819a" providerId="Windows Live" clId="Web-{54CA7EE2-7308-1727-99AA-A29D7B67454C}" dt="2024-08-08T05:45:21.534" v="2" actId="20577"/>
        <pc:sldMkLst>
          <pc:docMk/>
          <pc:sldMk cId="0" sldId="260"/>
        </pc:sldMkLst>
        <pc:spChg chg="mod">
          <ac:chgData name="智子 杉江" userId="deb54a460128819a" providerId="Windows Live" clId="Web-{54CA7EE2-7308-1727-99AA-A29D7B67454C}" dt="2024-08-08T05:45:21.534" v="2" actId="20577"/>
          <ac:spMkLst>
            <pc:docMk/>
            <pc:sldMk cId="0" sldId="260"/>
            <ac:spMk id="2050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51CA222B-834F-4C10-A35E-FA86E13A245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553353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A59633B7-035D-49F8-940C-37E750C7FBA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01346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defRPr/>
            </a:pPr>
            <a:fld id="{C1C787CC-9DC8-4A7F-BE53-F78C7479EEEF}" type="slidenum">
              <a:rPr lang="en-US" altLang="ja-JP" sz="1200" smtClean="0"/>
              <a:pPr eaLnBrk="1" hangingPunct="1">
                <a:defRPr/>
              </a:pPr>
              <a:t>1</a:t>
            </a:fld>
            <a:endParaRPr lang="en-US" altLang="ja-JP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823241-D345-40B3-A78B-ED9173573B0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164545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F6252-2BB3-4AEF-8E66-354352943D7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55210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00B85-D14A-4928-BB35-451FA85FE81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82164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79B7DD-F21D-4FC7-8887-BA36742C634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2528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D8861-8451-4FB9-9E72-D229AA007D5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88891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55520A-0B62-4A46-AFFD-EE2B0710876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121521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08A95-6687-4E4C-9AD7-A9C81843185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41614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F11B4-2564-4C8C-A82E-4E482273147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29627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3DB5DE-CDD7-42E5-B5CA-50F460836E1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16096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CE637-D945-43C1-8236-C8750BC733A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131432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69BCE-9327-42DB-99CC-5497283E7C0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85088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185E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fld id="{6C3D89C7-6A1A-4395-8BDD-FAFDEC66DDD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347870" y="889000"/>
            <a:ext cx="8448260" cy="3163888"/>
          </a:xfrm>
          <a:solidFill>
            <a:srgbClr val="000080"/>
          </a:solidFill>
          <a:ln>
            <a:solidFill>
              <a:srgbClr val="00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第</a:t>
            </a:r>
            <a:r>
              <a:rPr lang="en-US" altLang="ja-JP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28</a:t>
            </a:r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回日本透析アクセス医学会学術集会・総会</a:t>
            </a:r>
            <a:br>
              <a:rPr lang="en-US" altLang="ja-JP" sz="4800" b="1" dirty="0">
                <a:latin typeface="Arial" charset="0"/>
                <a:ea typeface="ＭＳ Ｐゴシック" charset="-128"/>
              </a:rPr>
            </a:br>
            <a:r>
              <a:rPr lang="ja-JP" altLang="en-US" sz="48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ＣＯ Ｉ 開示</a:t>
            </a:r>
            <a:br>
              <a:rPr lang="en-US" altLang="ja-JP" sz="4000" b="1" dirty="0">
                <a:latin typeface="Arial" charset="0"/>
                <a:ea typeface="ＭＳ Ｐゴシック" charset="-128"/>
              </a:rPr>
            </a:br>
            <a:r>
              <a:rPr lang="ja-JP" altLang="en-US" sz="1600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　</a:t>
            </a:r>
            <a:br>
              <a:rPr lang="en-US" altLang="ja-JP" sz="2400" b="1" i="1" dirty="0">
                <a:ea typeface="ＭＳ Ｐゴシック" charset="-128"/>
              </a:rPr>
            </a:br>
            <a:r>
              <a:rPr lang="ja-JP" altLang="en-US" sz="2400" b="1" i="1" dirty="0">
                <a:solidFill>
                  <a:srgbClr val="FFFF1F"/>
                </a:solidFill>
                <a:ea typeface="ＭＳ Ｐゴシック"/>
              </a:rPr>
              <a:t>筆頭発表者名：○○　○○</a:t>
            </a:r>
            <a:endParaRPr lang="en-US" altLang="ja-JP" sz="2400" b="1" i="1" dirty="0">
              <a:solidFill>
                <a:srgbClr val="FFFF1F"/>
              </a:solidFill>
              <a:ea typeface="ＭＳ Ｐゴシック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2600" y="4165600"/>
            <a:ext cx="8169275" cy="19145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sz="2800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 演題発表に関連し、開示すべき</a:t>
            </a:r>
            <a:r>
              <a:rPr lang="en-US" altLang="ja-JP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CO I </a:t>
            </a:r>
            <a:r>
              <a:rPr lang="ja-JP" altLang="en-US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関係にある　企業などはありません。</a:t>
            </a:r>
            <a:endParaRPr lang="en-US" altLang="ja-JP" sz="2800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en-US" altLang="ja-JP" sz="700" b="1" i="1">
              <a:solidFill>
                <a:srgbClr val="FFFF1F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</p:txBody>
      </p:sp>
      <p:sp>
        <p:nvSpPr>
          <p:cNvPr id="2052" name="正方形/長方形 4"/>
          <p:cNvSpPr>
            <a:spLocks noChangeArrowheads="1"/>
          </p:cNvSpPr>
          <p:nvPr/>
        </p:nvSpPr>
        <p:spPr bwMode="auto">
          <a:xfrm>
            <a:off x="242888" y="509588"/>
            <a:ext cx="8640762" cy="5807075"/>
          </a:xfrm>
          <a:prstGeom prst="rect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ja-JP" alt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48</Words>
  <Application>Microsoft Office PowerPoint</Application>
  <PresentationFormat>画面に合わせる (4:3)</PresentationFormat>
  <Paragraphs>4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Default Design</vt:lpstr>
      <vt:lpstr>第28回日本透析アクセス医学会学術集会・総会 ＣＯ Ｉ 開示 　 筆頭発表者名：○○　○○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barcelona</dc:creator>
  <cp:lastModifiedBy>杉江 智子</cp:lastModifiedBy>
  <cp:revision>98</cp:revision>
  <dcterms:created xsi:type="dcterms:W3CDTF">2022-03-29T00:51:22Z</dcterms:created>
  <dcterms:modified xsi:type="dcterms:W3CDTF">2024-08-08T05:45:22Z</dcterms:modified>
</cp:coreProperties>
</file>