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1" r:id="rId2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E9341A-045A-430A-82E6-147BE3BD7F95}" v="4" dt="2024-03-04T04:39:01.6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575" autoAdjust="0"/>
  </p:normalViewPr>
  <p:slideViewPr>
    <p:cSldViewPr snapToGrid="0">
      <p:cViewPr varScale="1">
        <p:scale>
          <a:sx n="156" d="100"/>
          <a:sy n="156" d="100"/>
        </p:scale>
        <p:origin x="-1088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杉江 智子" userId="deb54a460128819a" providerId="Windows Live" clId="Web-{7748643A-2EE0-4954-9A2D-545D8208B39D}"/>
    <pc:docChg chg="modSld">
      <pc:chgData name="杉江 智子" userId="deb54a460128819a" providerId="Windows Live" clId="Web-{7748643A-2EE0-4954-9A2D-545D8208B39D}" dt="2023-07-05T23:53:16.281" v="0" actId="20577"/>
      <pc:docMkLst>
        <pc:docMk/>
      </pc:docMkLst>
      <pc:sldChg chg="modSp">
        <pc:chgData name="杉江 智子" userId="deb54a460128819a" providerId="Windows Live" clId="Web-{7748643A-2EE0-4954-9A2D-545D8208B39D}" dt="2023-07-05T23:53:16.281" v="0" actId="20577"/>
        <pc:sldMkLst>
          <pc:docMk/>
          <pc:sldMk cId="0" sldId="261"/>
        </pc:sldMkLst>
        <pc:spChg chg="mod">
          <ac:chgData name="杉江 智子" userId="deb54a460128819a" providerId="Windows Live" clId="Web-{7748643A-2EE0-4954-9A2D-545D8208B39D}" dt="2023-07-05T23:53:16.281" v="0" actId="20577"/>
          <ac:spMkLst>
            <pc:docMk/>
            <pc:sldMk cId="0" sldId="261"/>
            <ac:spMk id="2051" creationId="{00000000-0000-0000-0000-000000000000}"/>
          </ac:spMkLst>
        </pc:spChg>
      </pc:sldChg>
    </pc:docChg>
  </pc:docChgLst>
  <pc:docChgLst>
    <pc:chgData name="智子 杉江" userId="deb54a460128819a" providerId="Windows Live" clId="Web-{4AE9341A-045A-430A-82E6-147BE3BD7F95}"/>
    <pc:docChg chg="modSld">
      <pc:chgData name="智子 杉江" userId="deb54a460128819a" providerId="Windows Live" clId="Web-{4AE9341A-045A-430A-82E6-147BE3BD7F95}" dt="2024-03-04T04:39:01.564" v="2" actId="20577"/>
      <pc:docMkLst>
        <pc:docMk/>
      </pc:docMkLst>
      <pc:sldChg chg="modSp">
        <pc:chgData name="智子 杉江" userId="deb54a460128819a" providerId="Windows Live" clId="Web-{4AE9341A-045A-430A-82E6-147BE3BD7F95}" dt="2024-03-04T04:39:01.564" v="2" actId="20577"/>
        <pc:sldMkLst>
          <pc:docMk/>
          <pc:sldMk cId="0" sldId="261"/>
        </pc:sldMkLst>
        <pc:spChg chg="mod">
          <ac:chgData name="智子 杉江" userId="deb54a460128819a" providerId="Windows Live" clId="Web-{4AE9341A-045A-430A-82E6-147BE3BD7F95}" dt="2024-03-04T04:39:01.564" v="2" actId="20577"/>
          <ac:spMkLst>
            <pc:docMk/>
            <pc:sldMk cId="0" sldId="261"/>
            <ac:spMk id="2051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C8C6F6BA-3A87-4245-A086-AD1A5815448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003596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F5AF9430-ABA0-4582-A351-104DF5875A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064168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fld id="{A9CBB13D-88B8-420C-A7DD-11087BF9ABCD}" type="slidenum">
              <a:rPr lang="en-US" altLang="ja-JP" sz="1200" smtClean="0"/>
              <a:pPr eaLnBrk="1" hangingPunct="1">
                <a:defRPr/>
              </a:pPr>
              <a:t>1</a:t>
            </a:fld>
            <a:endParaRPr lang="en-US" altLang="ja-JP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FB557C-DECF-4664-B126-244FD10C76A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31793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38706-4BCE-463D-A4E5-50E7C0B5F8C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77298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7F2D0-0444-4D57-96D9-C0DD7F78320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39430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660FB-D33C-41D1-A449-D0F4599BF44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22388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F7F363-3CCD-482F-ABC8-137F7E5817A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83228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160F9-8CF2-4518-8FA0-E856438076E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402459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5FD7C-6D5B-412A-A927-96AB7A3618E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79764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DF93C-82E4-4DE2-A429-CD8E869B81F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09113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FF423C-2535-4875-AAD0-09972276CA3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255763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9C2DE5-F24A-4006-A79C-1DDB156A9E1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15732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C53042-0936-42F7-A2DF-FB84B2325A7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26205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fld id="{E5BB412B-2F80-48AF-93CE-D4AB2EED330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2438" y="2887663"/>
            <a:ext cx="8358187" cy="35607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演題発表に関連し、開示すべき</a:t>
            </a:r>
            <a:r>
              <a:rPr lang="en-US" altLang="ja-JP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CO I </a:t>
            </a:r>
            <a:r>
              <a:rPr lang="ja-JP" altLang="en-US" sz="24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関係にある企業などとして、</a:t>
            </a:r>
            <a:endParaRPr lang="en-US" altLang="ja-JP" sz="24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</a:t>
            </a: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  ①顧問：　　　　　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②株保有・利益：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③特許使用料：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④講演料：　　　　　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⑤原稿料：　　　　　　　　　　　　  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⑥受託研究・共同研究費：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⑦奨学寄付金：　 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⑧寄付講座所属：　　　　　　　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000" b="1" dirty="0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　⑨贈答品などの報酬：　　　　 　</a:t>
            </a:r>
            <a:endParaRPr lang="en-US" altLang="ja-JP" sz="2000" b="1" dirty="0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sz="2000" b="1" dirty="0">
              <a:solidFill>
                <a:srgbClr val="FFFF1F"/>
              </a:solidFill>
              <a:latin typeface="Arial" charset="0"/>
              <a:ea typeface="ＭＳ Ｐゴシック" charset="-128"/>
            </a:endParaRP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367747" y="536575"/>
            <a:ext cx="8442877" cy="2143125"/>
          </a:xfrm>
          <a:solidFill>
            <a:srgbClr val="000080"/>
          </a:solidFill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第</a:t>
            </a:r>
            <a:r>
              <a:rPr lang="en-US" altLang="ja-JP" sz="32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28</a:t>
            </a:r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回日本透析アクセス医学会学術集会・総会</a:t>
            </a:r>
            <a:br>
              <a:rPr lang="en-US" altLang="ja-JP" b="1" dirty="0">
                <a:latin typeface="Arial" charset="0"/>
                <a:ea typeface="ＭＳ Ｐゴシック" charset="-128"/>
              </a:rPr>
            </a:br>
            <a:r>
              <a:rPr lang="ja-JP" altLang="en-US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ＣＯ Ｉ 開示</a:t>
            </a:r>
            <a:br>
              <a:rPr lang="en-US" altLang="ja-JP" sz="3600" b="1" dirty="0">
                <a:latin typeface="Arial" charset="0"/>
                <a:ea typeface="ＭＳ Ｐゴシック" charset="-128"/>
              </a:rPr>
            </a:br>
            <a:r>
              <a:rPr lang="ja-JP" altLang="en-US" sz="14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　</a:t>
            </a:r>
            <a:br>
              <a:rPr lang="en-US" altLang="ja-JP" sz="2000" b="1" i="1" dirty="0">
                <a:ea typeface="ＭＳ Ｐゴシック" charset="-128"/>
              </a:rPr>
            </a:br>
            <a:r>
              <a:rPr lang="ja-JP" altLang="en-US" sz="2000" b="1" i="1" dirty="0">
                <a:solidFill>
                  <a:srgbClr val="FFFF1F"/>
                </a:solidFill>
                <a:ea typeface="ＭＳ Ｐゴシック"/>
              </a:rPr>
              <a:t>筆頭発表者名：○○　○○</a:t>
            </a:r>
            <a:endParaRPr lang="en-US" altLang="ja-JP" sz="2000" b="1" i="1" dirty="0">
              <a:solidFill>
                <a:srgbClr val="FFFF1F"/>
              </a:solidFill>
              <a:ea typeface="ＭＳ Ｐゴシック"/>
            </a:endParaRPr>
          </a:p>
        </p:txBody>
      </p:sp>
      <p:sp>
        <p:nvSpPr>
          <p:cNvPr id="2052" name="正方形/長方形 4"/>
          <p:cNvSpPr>
            <a:spLocks noChangeArrowheads="1"/>
          </p:cNvSpPr>
          <p:nvPr/>
        </p:nvSpPr>
        <p:spPr bwMode="auto">
          <a:xfrm>
            <a:off x="247650" y="234950"/>
            <a:ext cx="8642350" cy="6424613"/>
          </a:xfrm>
          <a:prstGeom prst="rect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ja-JP" alt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193</Words>
  <Application>Microsoft Office PowerPoint</Application>
  <PresentationFormat>画面に合わせる (4:3)</PresentationFormat>
  <Paragraphs>12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Default Design</vt:lpstr>
      <vt:lpstr>第28回日本透析アクセス医学会学術集会・総会 ＣＯ Ｉ 開示 　 筆頭発表者名：○○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barcelona</dc:creator>
  <cp:lastModifiedBy>杉江 智子</cp:lastModifiedBy>
  <cp:revision>99</cp:revision>
  <dcterms:created xsi:type="dcterms:W3CDTF">2022-03-29T00:51:39Z</dcterms:created>
  <dcterms:modified xsi:type="dcterms:W3CDTF">2024-03-04T04:39:09Z</dcterms:modified>
</cp:coreProperties>
</file>