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8" r:id="rId5"/>
  </p:sldIdLst>
  <p:sldSz cx="7169150" cy="5376863" type="B5ISO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1400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94">
          <p15:clr>
            <a:srgbClr val="A4A3A4"/>
          </p15:clr>
        </p15:guide>
        <p15:guide id="2" pos="22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66FF99"/>
    <a:srgbClr val="CCFFCC"/>
    <a:srgbClr val="FFCCFF"/>
    <a:srgbClr val="FFFF99"/>
    <a:srgbClr val="0066FF"/>
    <a:srgbClr val="00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14" autoAdjust="0"/>
    <p:restoredTop sz="94737" autoAdjust="0"/>
  </p:normalViewPr>
  <p:slideViewPr>
    <p:cSldViewPr>
      <p:cViewPr varScale="1">
        <p:scale>
          <a:sx n="130" d="100"/>
          <a:sy n="130" d="100"/>
        </p:scale>
        <p:origin x="2320" y="480"/>
      </p:cViewPr>
      <p:guideLst>
        <p:guide orient="horz" pos="1694"/>
        <p:guide pos="22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9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7210" y="3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/>
          <a:lstStyle>
            <a:lvl1pPr algn="r">
              <a:defRPr sz="1100"/>
            </a:lvl1pPr>
          </a:lstStyle>
          <a:p>
            <a:pPr>
              <a:defRPr/>
            </a:pPr>
            <a:fld id="{61232BED-22F8-46F8-A6C8-A864C3FF304D}" type="datetimeFigureOut">
              <a:rPr lang="ja-JP" altLang="en-US"/>
              <a:pPr>
                <a:defRPr/>
              </a:pPr>
              <a:t>2025/8/16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l">
              <a:defRPr sz="11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7210" y="9441371"/>
            <a:ext cx="2948468" cy="496427"/>
          </a:xfrm>
          <a:prstGeom prst="rect">
            <a:avLst/>
          </a:prstGeom>
        </p:spPr>
        <p:txBody>
          <a:bodyPr vert="horz" lIns="88286" tIns="44142" rIns="88286" bIns="44142" rtlCol="0" anchor="b"/>
          <a:lstStyle>
            <a:lvl1pPr algn="r">
              <a:defRPr sz="1100"/>
            </a:lvl1pPr>
          </a:lstStyle>
          <a:p>
            <a:pPr>
              <a:defRPr/>
            </a:pPr>
            <a:fld id="{4B55A590-1E65-44BB-ABC7-5E0186652AB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981242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55691" y="3"/>
            <a:ext cx="2949990" cy="497969"/>
          </a:xfrm>
          <a:prstGeom prst="rect">
            <a:avLst/>
          </a:prstGeom>
        </p:spPr>
        <p:txBody>
          <a:bodyPr vert="horz" lIns="106082" tIns="53042" rIns="106082" bIns="53042" rtlCol="0"/>
          <a:lstStyle>
            <a:lvl1pPr algn="r">
              <a:defRPr sz="1400"/>
            </a:lvl1pPr>
          </a:lstStyle>
          <a:p>
            <a:pPr>
              <a:defRPr/>
            </a:pPr>
            <a:fld id="{058235DF-6C40-49D9-ABED-7812D9B8EACE}" type="datetimeFigureOut">
              <a:rPr lang="ja-JP" altLang="en-US"/>
              <a:pPr>
                <a:defRPr/>
              </a:pPr>
              <a:t>2025/8/16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082" tIns="53042" rIns="106082" bIns="53042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0418" y="4722227"/>
            <a:ext cx="5446369" cy="4472470"/>
          </a:xfrm>
          <a:prstGeom prst="rect">
            <a:avLst/>
          </a:prstGeom>
        </p:spPr>
        <p:txBody>
          <a:bodyPr vert="horz" lIns="106082" tIns="53042" rIns="106082" bIns="53042" rtlCol="0">
            <a:normAutofit/>
          </a:bodyPr>
          <a:lstStyle/>
          <a:p>
            <a:pPr lvl="0"/>
            <a:r>
              <a:rPr lang="ja-JP" altLang="en-US" noProof="0"/>
              <a:t>マスタ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l">
              <a:defRPr sz="1400"/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55691" y="9439830"/>
            <a:ext cx="2949990" cy="497968"/>
          </a:xfrm>
          <a:prstGeom prst="rect">
            <a:avLst/>
          </a:prstGeom>
        </p:spPr>
        <p:txBody>
          <a:bodyPr vert="horz" lIns="106082" tIns="53042" rIns="106082" bIns="53042" rtlCol="0" anchor="b"/>
          <a:lstStyle>
            <a:lvl1pPr algn="r">
              <a:defRPr sz="1400"/>
            </a:lvl1pPr>
          </a:lstStyle>
          <a:p>
            <a:pPr>
              <a:defRPr/>
            </a:pPr>
            <a:fld id="{F7630BF4-1200-43E5-B77E-45F043D2C171}" type="slidenum">
              <a:rPr lang="ja-JP" altLang="en-US"/>
              <a:pPr>
                <a:defRPr/>
              </a:pPr>
              <a:t>‹#›</a:t>
            </a:fld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20719809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 イメージ プレースホル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ノート プレースホル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 dirty="0"/>
          </a:p>
        </p:txBody>
      </p:sp>
      <p:sp>
        <p:nvSpPr>
          <p:cNvPr id="4100" name="スライド番号プレースホル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17640" indent="-276015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04061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545686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1987310" indent="-220812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428934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87055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312183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753809" indent="-220812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fld id="{D3FCA539-BF6C-4465-80B6-76453A400A82}" type="slidenum">
              <a:rPr lang="ja-JP" altLang="en-US"/>
              <a:pPr eaLnBrk="1" hangingPunct="1"/>
              <a:t>1</a:t>
            </a:fld>
            <a:endParaRPr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38163" y="1670050"/>
            <a:ext cx="6092825" cy="11525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74738" y="3046413"/>
            <a:ext cx="5019675" cy="13747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025223-02A6-4F8F-937F-7BBAC2F3CCB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47115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0A0E6-1F7B-48F3-8081-8664D103F08D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6582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6738" y="3454400"/>
            <a:ext cx="6092825" cy="10683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566738" y="2279650"/>
            <a:ext cx="6092825" cy="11747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224282-1F0A-461A-9C77-0B148335337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795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358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660775" y="1254125"/>
            <a:ext cx="3149600" cy="3549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DBA507-A170-40B5-A0FC-FD3699554CC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7166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358775" y="1203325"/>
            <a:ext cx="3167063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358775" y="1704975"/>
            <a:ext cx="3167063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3641725" y="1203325"/>
            <a:ext cx="3168650" cy="501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3641725" y="1704975"/>
            <a:ext cx="3168650" cy="3098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F348D-8A4A-4A38-8EB3-ABD131087DB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6716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24C9-CB84-47F0-97C0-218252D8AFFA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5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60B2B-2EF7-44A1-BA53-F9D516AE922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365508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58775" y="214313"/>
            <a:ext cx="2359025" cy="9112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2803525" y="214313"/>
            <a:ext cx="4006850" cy="45894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358775" y="1125538"/>
            <a:ext cx="2359025" cy="3678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D1FF55-0100-4E3E-BEC4-4979C71EE85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21420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04938" y="3763963"/>
            <a:ext cx="4302125" cy="4445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404938" y="481013"/>
            <a:ext cx="4302125" cy="3225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404938" y="4208463"/>
            <a:ext cx="4302125" cy="6302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69763-8E11-4719-A9E2-44DA25D1C55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095146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3C1CC-0B4E-42C0-ACA3-86AAD4FB56B8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6121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197475" y="215900"/>
            <a:ext cx="1612900" cy="4587875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358775" y="215900"/>
            <a:ext cx="4686300" cy="4587875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9D89D-A2CC-4A13-9E91-B2119B552F8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97259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215900"/>
            <a:ext cx="6451600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54125"/>
            <a:ext cx="6451600" cy="354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58775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49513" y="4895850"/>
            <a:ext cx="22701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ctr">
              <a:defRPr sz="110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37150" y="4895850"/>
            <a:ext cx="1673225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71680" tIns="35840" rIns="71680" bIns="35840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pPr>
              <a:defRPr/>
            </a:pPr>
            <a:fld id="{24BF8E15-6FA4-40ED-81F0-36EAA36CFA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2pPr>
      <a:lvl3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3pPr>
      <a:lvl4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4pPr>
      <a:lvl5pPr algn="ctr" defTabSz="717550" rtl="0" eaLnBrk="0" fontAlgn="base" hangingPunct="0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defTabSz="717550" rtl="0" fontAlgn="base">
        <a:spcBef>
          <a:spcPct val="0"/>
        </a:spcBef>
        <a:spcAft>
          <a:spcPct val="0"/>
        </a:spcAft>
        <a:defRPr kumimoji="1" sz="3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268288" indent="-268288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2500">
          <a:solidFill>
            <a:schemeClr val="tx1"/>
          </a:solidFill>
          <a:latin typeface="+mn-lt"/>
          <a:ea typeface="+mn-ea"/>
          <a:cs typeface="+mn-cs"/>
        </a:defRPr>
      </a:lvl1pPr>
      <a:lvl2pPr marL="582613" indent="-22383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2200">
          <a:solidFill>
            <a:schemeClr val="tx1"/>
          </a:solidFill>
          <a:latin typeface="+mn-lt"/>
          <a:ea typeface="+mn-ea"/>
        </a:defRPr>
      </a:lvl2pPr>
      <a:lvl3pPr marL="895350" indent="-177800" algn="l" defTabSz="717550" rtl="0" eaLnBrk="0" fontAlgn="base" hangingPunct="0">
        <a:spcBef>
          <a:spcPct val="20000"/>
        </a:spcBef>
        <a:spcAft>
          <a:spcPct val="0"/>
        </a:spcAft>
        <a:buChar char="•"/>
        <a:defRPr kumimoji="1" sz="1900">
          <a:solidFill>
            <a:schemeClr val="tx1"/>
          </a:solidFill>
          <a:latin typeface="+mn-lt"/>
          <a:ea typeface="+mn-ea"/>
        </a:defRPr>
      </a:lvl3pPr>
      <a:lvl4pPr marL="1254125" indent="-179388" algn="l" defTabSz="717550" rtl="0" eaLnBrk="0" fontAlgn="base" hangingPunct="0">
        <a:spcBef>
          <a:spcPct val="2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1612900" indent="-179388" algn="l" defTabSz="717550" rtl="0" eaLnBrk="0" fontAlgn="base" hangingPunct="0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0701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5273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29845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441700" indent="-179388" algn="l" defTabSz="717550" rtl="0" fontAlgn="base">
        <a:spcBef>
          <a:spcPct val="2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5"/>
          <p:cNvSpPr>
            <a:spLocks noChangeArrowheads="1"/>
          </p:cNvSpPr>
          <p:nvPr/>
        </p:nvSpPr>
        <p:spPr bwMode="auto">
          <a:xfrm>
            <a:off x="0" y="0"/>
            <a:ext cx="7169150" cy="5376863"/>
          </a:xfrm>
          <a:prstGeom prst="rect">
            <a:avLst/>
          </a:prstGeom>
          <a:noFill/>
          <a:ln w="317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endParaRPr lang="ja-JP" altLang="en-US"/>
          </a:p>
        </p:txBody>
      </p:sp>
      <p:sp>
        <p:nvSpPr>
          <p:cNvPr id="49" name="Rectangle 3"/>
          <p:cNvSpPr txBox="1">
            <a:spLocks noChangeArrowheads="1"/>
          </p:cNvSpPr>
          <p:nvPr/>
        </p:nvSpPr>
        <p:spPr bwMode="auto">
          <a:xfrm>
            <a:off x="0" y="0"/>
            <a:ext cx="7164388" cy="82448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5875">
            <a:solidFill>
              <a:schemeClr val="tx1"/>
            </a:solidFill>
          </a:ln>
        </p:spPr>
        <p:txBody>
          <a:bodyPr lIns="71680" tIns="35840" rIns="71680" bIns="35840" anchor="ctr"/>
          <a:lstStyle>
            <a:lvl1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algn="ctr" defTabSz="717550" rtl="0" eaLnBrk="0" fontAlgn="base" hangingPunct="0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4572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9144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13716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1828800" algn="ctr" defTabSz="717550" rtl="0" fontAlgn="base">
              <a:spcBef>
                <a:spcPct val="0"/>
              </a:spcBef>
              <a:spcAft>
                <a:spcPct val="0"/>
              </a:spcAft>
              <a:defRPr kumimoji="1" sz="3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第</a:t>
            </a:r>
            <a:r>
              <a:rPr lang="en-US" altLang="ja-JP" sz="1600" b="1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27</a:t>
            </a:r>
            <a:r>
              <a:rPr lang="ja-JP" altLang="en-US" sz="1600" b="1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回日本在宅血液透析学会</a:t>
            </a:r>
            <a:endParaRPr lang="en-US" altLang="ja-JP" sz="1600" b="1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  <a:p>
            <a:pPr eaLnBrk="1" hangingPunct="1">
              <a:defRPr/>
            </a:pP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【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送付状</a:t>
            </a:r>
            <a:r>
              <a:rPr lang="en-US" altLang="ja-JP" sz="2000" b="1" kern="0" dirty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】</a:t>
            </a:r>
            <a:r>
              <a:rPr lang="ja-JP" altLang="en-US" sz="2000" b="1" kern="0">
                <a:solidFill>
                  <a:schemeClr val="tx1"/>
                </a:solidFill>
                <a:latin typeface="+mn-ea"/>
                <a:ea typeface="+mn-ea"/>
                <a:cs typeface="メイリオ" panose="020B0604030504040204" pitchFamily="50" charset="-128"/>
              </a:rPr>
              <a:t>　掲示用ポスター・チラシ</a:t>
            </a:r>
            <a:endParaRPr lang="ja-JP" altLang="en-US" sz="2000" b="1" kern="0" dirty="0">
              <a:solidFill>
                <a:schemeClr val="tx1"/>
              </a:solidFill>
              <a:latin typeface="+mn-ea"/>
              <a:ea typeface="+mn-ea"/>
              <a:cs typeface="メイリオ" panose="020B0604030504040204" pitchFamily="50" charset="-128"/>
            </a:endParaRPr>
          </a:p>
        </p:txBody>
      </p:sp>
      <p:graphicFrame>
        <p:nvGraphicFramePr>
          <p:cNvPr id="2" name="表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799145"/>
              </p:ext>
            </p:extLst>
          </p:nvPr>
        </p:nvGraphicFramePr>
        <p:xfrm>
          <a:off x="50697" y="843713"/>
          <a:ext cx="7062993" cy="4515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1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766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5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01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3710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貴団体名・貴社名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ja-JP" altLang="en-US" sz="14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556">
                <a:tc rowSpan="3"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ご担当者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ご所属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4556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氏名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16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7040">
                <a:tc vMerge="1">
                  <a:txBody>
                    <a:bodyPr/>
                    <a:lstStyle/>
                    <a:p>
                      <a:pPr algn="dist"/>
                      <a:endParaRPr kumimoji="1" lang="ja-JP" altLang="en-US" sz="1600" dirty="0"/>
                    </a:p>
                  </a:txBody>
                  <a:tcPr marL="91435" marR="91435" marT="45707" marB="45707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ご連絡先（</a:t>
                      </a:r>
                      <a:r>
                        <a:rPr kumimoji="1" lang="en-US" altLang="ja-JP" sz="1300" b="1" dirty="0">
                          <a:latin typeface="+mn-ea"/>
                          <a:ea typeface="+mn-ea"/>
                        </a:rPr>
                        <a:t>TEL</a:t>
                      </a: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）</a:t>
                      </a:r>
                    </a:p>
                  </a:txBody>
                  <a:tcPr marL="91435" marR="91435" marT="45707" marB="45707"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endParaRPr kumimoji="1" lang="ja-JP" altLang="en-US" sz="8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1236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送付物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ポスター（　　　　　　）部　　　チラシ（　　　　　　　　）部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r>
                        <a:rPr lang="ja-JP" altLang="en-US" sz="1000" dirty="0"/>
                        <a:t>＊掲示物は，学会終了後に破棄いたしますので予めご了承ください。</a:t>
                      </a:r>
                      <a:endParaRPr kumimoji="1" lang="ja-JP" altLang="en-US" sz="1000" b="0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7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備考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14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個数</a:t>
                      </a: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</a:t>
                      </a:r>
                      <a:endParaRPr kumimoji="1" lang="en-US" altLang="ja-JP" sz="140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400" b="1" dirty="0">
                          <a:latin typeface="+mn-ea"/>
                          <a:ea typeface="+mn-ea"/>
                        </a:rPr>
                        <a:t>　　　　　　　／　　　　　　個口</a:t>
                      </a:r>
                    </a:p>
                  </a:txBody>
                  <a:tcPr marL="91435" marR="91435" marT="45707" marB="4570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84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300" b="1" dirty="0">
                          <a:latin typeface="+mn-ea"/>
                          <a:ea typeface="+mn-ea"/>
                        </a:rPr>
                        <a:t>送付先</a:t>
                      </a:r>
                      <a:endParaRPr kumimoji="1" lang="en-US" altLang="ja-JP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〒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350-8501 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埼玉県川越市新富町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1-22</a:t>
                      </a:r>
                      <a:endParaRPr lang="en-US" altLang="zh-TW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川越プリンスホテル　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3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階フリージア気付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第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27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回日本在宅血液透析学会</a:t>
                      </a:r>
                      <a:r>
                        <a:rPr lang="en-US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ja-JP" altLang="en-US" sz="1200" b="1" i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大会本部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zh-TW" altLang="en-US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宛</a:t>
                      </a:r>
                      <a:endParaRPr lang="en-US" altLang="ja-JP" sz="1200" b="1" i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" altLang="zh-TW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</a:t>
                      </a:r>
                      <a:r>
                        <a:rPr lang="zh-TW" altLang="en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：</a:t>
                      </a:r>
                      <a:r>
                        <a:rPr lang="en-US" altLang="ja-JP" sz="1200" b="1" i="0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049-227-1111</a:t>
                      </a:r>
                      <a:endParaRPr lang="en-US" altLang="zh-CN" sz="1200" b="1" dirty="0">
                        <a:latin typeface="+mj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02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300" b="1">
                          <a:latin typeface="+mn-ea"/>
                          <a:ea typeface="+mn-ea"/>
                        </a:rPr>
                        <a:t>日時指定</a:t>
                      </a:r>
                      <a:endParaRPr kumimoji="1" lang="ja-JP" altLang="en-US" sz="13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2025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年</a:t>
                      </a:r>
                      <a:r>
                        <a:rPr kumimoji="1" lang="en-US" altLang="ja-JP" sz="20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9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月</a:t>
                      </a:r>
                      <a:r>
                        <a:rPr kumimoji="1" lang="en-US" altLang="ja-JP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5</a:t>
                      </a:r>
                      <a:r>
                        <a:rPr kumimoji="1" lang="ja-JP" altLang="en-US" sz="2000" b="1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日（金）午前着指定</a:t>
                      </a:r>
                      <a:endParaRPr kumimoji="1" lang="ja-JP" altLang="en-US" sz="20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597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してください。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ja-JP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05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050" dirty="0">
                          <a:solidFill>
                            <a:schemeClr val="tx2"/>
                          </a:solidFill>
                          <a:latin typeface="+mn-ea"/>
                          <a:ea typeface="+mn-ea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105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 anchor="ctr"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ja-JP" altLang="en-US" sz="2000" b="1" dirty="0">
                        <a:latin typeface="+mn-ea"/>
                        <a:ea typeface="+mn-ea"/>
                      </a:endParaRP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717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ja-JP" alt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</a:defRPr>
        </a:defPPr>
      </a:lstStyle>
    </a:lnDef>
  </a:objectDefaults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EA0EFD523AC0144A22BD106B97133FA" ma:contentTypeVersion="10" ma:contentTypeDescription="新しいドキュメントを作成します。" ma:contentTypeScope="" ma:versionID="105a37832f87d2e1589875fe64f70494">
  <xsd:schema xmlns:xsd="http://www.w3.org/2001/XMLSchema" xmlns:xs="http://www.w3.org/2001/XMLSchema" xmlns:p="http://schemas.microsoft.com/office/2006/metadata/properties" xmlns:ns2="3ae370bf-5d8f-473d-97f8-e6fabc4401cc" xmlns:ns3="248e66b1-5062-473f-80f9-4022c4a864fc" targetNamespace="http://schemas.microsoft.com/office/2006/metadata/properties" ma:root="true" ma:fieldsID="b44289bb57bdc85c1336ab795a22c47d" ns2:_="" ns3:_="">
    <xsd:import namespace="3ae370bf-5d8f-473d-97f8-e6fabc4401cc"/>
    <xsd:import namespace="248e66b1-5062-473f-80f9-4022c4a864f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370bf-5d8f-473d-97f8-e6fabc4401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8e66b1-5062-473f-80f9-4022c4a864f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1D29503-0DB8-43A4-967A-C06C6AB47A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370bf-5d8f-473d-97f8-e6fabc4401cc"/>
    <ds:schemaRef ds:uri="248e66b1-5062-473f-80f9-4022c4a864f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6CD78E-E09A-4FDE-92BE-95EF25F8AD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807917-74B7-42E8-B846-E5F5A910F97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930</TotalTime>
  <Words>131</Words>
  <Application>Microsoft Macintosh PowerPoint</Application>
  <PresentationFormat>B5 (ISO) 176x250 mm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Arial</vt:lpstr>
      <vt:lpstr>Calibri</vt:lpstr>
      <vt:lpstr>標準デザイン</vt:lpstr>
      <vt:lpstr>PowerPoint プレゼンテーション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subject/>
  <dc:creator/>
  <cp:keywords/>
  <dc:description/>
  <cp:lastModifiedBy>井上 洋</cp:lastModifiedBy>
  <cp:revision>123</cp:revision>
  <cp:lastPrinted>2022-08-28T03:59:01Z</cp:lastPrinted>
  <dcterms:created xsi:type="dcterms:W3CDTF">2011-01-14T11:42:04Z</dcterms:created>
  <dcterms:modified xsi:type="dcterms:W3CDTF">2025-08-16T01:21:49Z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0x010100CEA0EFD523AC0144A22BD106B97133FA</vt:lpwstr>
  </property>
</Properties>
</file>