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12192000" cy="6858000"/>
  <p:notesSz cx="6735763" cy="98663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1F"/>
    <a:srgbClr val="00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FE9E1FC-9255-44EC-B95C-D8E5C3FA1219}" v="1" dt="2025-07-17T03:41:53.2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7" autoAdjust="0"/>
    <p:restoredTop sz="94575" autoAdjust="0"/>
  </p:normalViewPr>
  <p:slideViewPr>
    <p:cSldViewPr snapToGrid="0">
      <p:cViewPr varScale="1">
        <p:scale>
          <a:sx n="78" d="100"/>
          <a:sy n="78" d="100"/>
        </p:scale>
        <p:origin x="778" y="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handoutMaster" Target="handoutMasters/handout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智子 杉江" userId="deb54a460128819a" providerId="Windows Live" clId="Web-{6FE9E1FC-9255-44EC-B95C-D8E5C3FA1219}"/>
    <pc:docChg chg="modSld">
      <pc:chgData name="智子 杉江" userId="deb54a460128819a" providerId="Windows Live" clId="Web-{6FE9E1FC-9255-44EC-B95C-D8E5C3FA1219}" dt="2025-07-17T03:41:53.249" v="0" actId="20577"/>
      <pc:docMkLst>
        <pc:docMk/>
      </pc:docMkLst>
      <pc:sldChg chg="modSp">
        <pc:chgData name="智子 杉江" userId="deb54a460128819a" providerId="Windows Live" clId="Web-{6FE9E1FC-9255-44EC-B95C-D8E5C3FA1219}" dt="2025-07-17T03:41:53.249" v="0" actId="20577"/>
        <pc:sldMkLst>
          <pc:docMk/>
          <pc:sldMk cId="0" sldId="260"/>
        </pc:sldMkLst>
        <pc:spChg chg="mod">
          <ac:chgData name="智子 杉江" userId="deb54a460128819a" providerId="Windows Live" clId="Web-{6FE9E1FC-9255-44EC-B95C-D8E5C3FA1219}" dt="2025-07-17T03:41:53.249" v="0" actId="20577"/>
          <ac:spMkLst>
            <pc:docMk/>
            <pc:sldMk cId="0" sldId="260"/>
            <ac:spMk id="2051" creationId="{C5205483-CD7D-CDDF-4CBE-365F6D668D51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BC726B6E-7EAB-F72D-CCA9-2C123262BF6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F1539B7C-713D-ADAC-557E-B2FC57A32A0D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941F5D46-E1B3-0416-4394-4F0478F8D2EA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0B62FED1-2D5B-0EB1-2595-1C111E1DE7BC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ea typeface="ＭＳ Ｐゴシック" panose="020B0600070205080204" pitchFamily="50" charset="-128"/>
              </a:defRPr>
            </a:lvl1pPr>
          </a:lstStyle>
          <a:p>
            <a:pPr>
              <a:defRPr/>
            </a:pPr>
            <a:fld id="{BB449732-46DB-4F5A-8A44-6D4E73F9DEE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2812ECB4-49E0-4B1B-DAF7-99103106BDE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592E49FE-C103-1512-5968-919821908E6D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53E2AC3B-6F8B-E35C-2E35-C1E5199E6C0E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9375" y="739775"/>
            <a:ext cx="6577013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67B2124E-28F7-5E35-3E68-5161A8B57AF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686300"/>
            <a:ext cx="4938713" cy="444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noProof="0"/>
              <a:t>Click to edit Master text styles</a:t>
            </a:r>
          </a:p>
          <a:p>
            <a:pPr lvl="1"/>
            <a:r>
              <a:rPr lang="en-US" altLang="ja-JP" noProof="0"/>
              <a:t>Second level</a:t>
            </a:r>
          </a:p>
          <a:p>
            <a:pPr lvl="2"/>
            <a:r>
              <a:rPr lang="en-US" altLang="ja-JP" noProof="0"/>
              <a:t>Third level</a:t>
            </a:r>
          </a:p>
          <a:p>
            <a:pPr lvl="3"/>
            <a:r>
              <a:rPr lang="en-US" altLang="ja-JP" noProof="0"/>
              <a:t>Fourth level</a:t>
            </a:r>
          </a:p>
          <a:p>
            <a:pPr lvl="4"/>
            <a:r>
              <a:rPr lang="en-US" altLang="ja-JP" noProof="0"/>
              <a:t>Fifth level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67FD0FC5-0785-5903-1052-8B8684C41805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91D62F6A-49B8-B5CE-73C4-A3C06251D93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ea typeface="ＭＳ Ｐゴシック" panose="020B0600070205080204" pitchFamily="50" charset="-128"/>
              </a:defRPr>
            </a:lvl1pPr>
          </a:lstStyle>
          <a:p>
            <a:pPr>
              <a:defRPr/>
            </a:pPr>
            <a:fld id="{FE47A82C-AA36-435C-B33D-CE5107E591F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2335347B-AAE3-4F88-34A6-908CB0475F6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AAC7D0F2-1E14-409E-872B-1EE02483C612}" type="slidenum">
              <a:rPr lang="en-US" altLang="ja-JP" smtClean="0">
                <a:ea typeface="ＭＳ Ｐゴシック" panose="020B0600070205080204" pitchFamily="34" charset="-128"/>
              </a:rPr>
              <a:pPr>
                <a:spcBef>
                  <a:spcPct val="0"/>
                </a:spcBef>
              </a:pPr>
              <a:t>1</a:t>
            </a:fld>
            <a:endParaRPr lang="en-US" altLang="ja-JP">
              <a:ea typeface="ＭＳ Ｐゴシック" panose="020B0600070205080204" pitchFamily="34" charset="-128"/>
            </a:endParaRPr>
          </a:p>
        </p:txBody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A4745366-3E15-8D57-EDBD-F929AAC4894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>
            <a:extLst>
              <a:ext uri="{FF2B5EF4-FFF2-40B4-BE49-F238E27FC236}">
                <a16:creationId xmlns:a16="http://schemas.microsoft.com/office/drawing/2014/main" id="{32DF8DB1-623D-9D1F-7000-C6C6A1E2C49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ja-JP" altLang="ja-JP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1B37768-1B76-0AC7-9141-E2E36A710E2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9BD99BF-6629-4D7E-E5C8-9D68DE21E5E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AD1E3FD-DE7D-2606-BB4B-4927BD684E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A67C1D-8AF7-4751-BCFF-DC84E078E51A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586037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5610018-B379-A145-46A9-DC04B64DFAD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9217869-FD8B-6902-7370-D50D20AB70C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0401D02-2F5C-156D-68D7-9663ADA2E97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77DC20-6501-43C7-BA64-760A06481E0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98403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E5DAA58-924D-6608-C941-CA11DAEE80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8EE15F9-728B-A0FA-53BB-352E350F086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B35DE95-E340-6A84-1B97-ADD49F916BB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3A9D11-E867-46C3-8CD7-47C89A72FC3B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14215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72C11F5-DCD7-0A63-EF8F-D1D909D78F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23E636B-B1E3-4637-0A7A-3AA85B62A97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ED155BB-3FB7-2B78-2DF1-73853C5AD27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6E9697-19C3-4184-9070-1BCB04BF0FB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991657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C1D85867-BE89-226F-FEE4-20F6660447F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7AE4CD26-F17E-BCE4-5407-A3990712CB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F4E05E75-8C80-DE4A-9408-68D3EA97693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3803A1-D93C-4CFF-B95A-44FC9114427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76138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AA0D0C9F-54B4-7F02-19FF-C1189AC5063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4AD4DD98-1487-9F5A-2764-85241171EA0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0762FEA7-A7C6-87B9-151B-5CBBDF5E9DE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FC08BD-105D-4EBE-86E6-3C510860D255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539181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4FE73D0-BFB2-357E-AA48-BA664E95F05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BB6BA914-00D6-6BD1-7756-6281B148EFC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C3475442-9DA7-A5C6-2EB9-79FB1760F16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CBF8C0-C1AF-4E13-959C-DA73002D25D5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64865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799D4AD-AFB2-BC27-9D8F-9C3AE3611E5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BEB3C0D-8BED-F30A-62DE-7AC240E4165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E65E25F-A46A-CD85-E908-C0ABF664B1A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011F7F-84F6-479D-92A6-E0336A7F488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861092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90A001-936B-57B5-0E62-CC0AB35FA4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B874C37-1195-882A-BDDB-4F8D8EA1F4C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6F966DC-9915-FD01-7EEA-79F2426B53C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E5AE42-2D88-4E45-8BE1-1502E90A5C3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231791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729558A-43F2-49DB-1524-E3B32C97311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92C25AA-0478-EFC0-59F8-03E86B1B1ED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D0F72C7-9858-CAD5-27C3-397CB5D876C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0BD488-1EE3-47F8-82FD-469EFBA4F3CB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990379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59059B1-8776-A013-1D1D-F983C40C4BF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C39657F-87E7-B9DF-D7F9-D61F341A9FE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3D04D4D-FE2F-4C6D-F65A-E0F24934779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BA6767-5F96-4231-9336-170F83C43DA3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836381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18185E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F90E0D17-AF2D-6FA2-FC83-B1B4915773C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9FB08681-CFE5-0DA0-037F-4A9248AB70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D9A37E72-33B5-BFB0-7A29-31C2FF5FDE9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400"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A1F715F0-B662-DD45-E329-4CC176EFB333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400"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67DAA9ED-F382-E4B2-34D7-878F43D3C63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400">
                <a:ea typeface="ＭＳ Ｐゴシック" panose="020B0600070205080204" pitchFamily="50" charset="-128"/>
              </a:defRPr>
            </a:lvl1pPr>
          </a:lstStyle>
          <a:p>
            <a:pPr>
              <a:defRPr/>
            </a:pPr>
            <a:fld id="{772F6CC8-9E6C-4950-B845-59E9545536C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>
            <a:extLst>
              <a:ext uri="{FF2B5EF4-FFF2-40B4-BE49-F238E27FC236}">
                <a16:creationId xmlns:a16="http://schemas.microsoft.com/office/drawing/2014/main" id="{D77BD794-C89A-6735-E716-6BBB5341159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76438" y="3114675"/>
            <a:ext cx="8358187" cy="34036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ja-JP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演題発表に関連し、開示すべき</a:t>
            </a:r>
            <a:r>
              <a:rPr lang="en-US" altLang="ja-JP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CO I </a:t>
            </a:r>
            <a:r>
              <a:rPr lang="ja-JP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関係にある企業などとして、</a:t>
            </a:r>
            <a:endParaRPr lang="en-US" altLang="ja-JP" sz="24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ＭＳ Ｐゴシック" panose="020B0600070205080204" pitchFamily="50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ja-JP" altLang="en-US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 　</a:t>
            </a:r>
            <a:r>
              <a:rPr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①顧問：                                       </a:t>
            </a:r>
            <a:r>
              <a:rPr lang="ja-JP" altLang="en-US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 </a:t>
            </a:r>
            <a:r>
              <a:rPr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なし</a:t>
            </a:r>
            <a:endParaRPr lang="en-US" altLang="ja-JP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ＭＳ Ｐゴシック" panose="020B0600070205080204" pitchFamily="50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　　②株保有・利益：                          </a:t>
            </a:r>
            <a:r>
              <a:rPr lang="ja-JP" alt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 </a:t>
            </a:r>
            <a:r>
              <a:rPr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なし</a:t>
            </a:r>
            <a:endParaRPr lang="en-US" altLang="ja-JP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ＭＳ Ｐゴシック" panose="020B0600070205080204" pitchFamily="50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　　③特許使用料： 　　　　　　　　　　　 なし</a:t>
            </a:r>
            <a:endParaRPr lang="en-US" altLang="ja-JP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ＭＳ Ｐゴシック" panose="020B0600070205080204" pitchFamily="50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　　④講演料： 　　　　　　　　　　　　　　 あり（株式会社〇〇）</a:t>
            </a:r>
            <a:endParaRPr lang="en-US" altLang="ja-JP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ＭＳ Ｐゴシック" panose="020B0600070205080204" pitchFamily="50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　　⑤原稿料：                                    あり（〇〇社）</a:t>
            </a:r>
            <a:endParaRPr lang="en-US" altLang="ja-JP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ＭＳ Ｐゴシック" panose="020B0600070205080204" pitchFamily="50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　　⑥受託研究・共同研究費：            ○○製薬</a:t>
            </a:r>
            <a:endParaRPr lang="en-US" altLang="ja-JP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ＭＳ Ｐゴシック" panose="020B0600070205080204" pitchFamily="50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　　⑦奨学寄付金：                            </a:t>
            </a:r>
            <a:r>
              <a:rPr lang="ja-JP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 </a:t>
            </a:r>
            <a:r>
              <a:rPr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なし</a:t>
            </a:r>
            <a:endParaRPr lang="en-US" altLang="ja-JP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ＭＳ Ｐゴシック" panose="020B0600070205080204" pitchFamily="50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　　⑧寄附講座所属：                        </a:t>
            </a:r>
            <a:r>
              <a:rPr lang="ja-JP" altLang="en-US" sz="1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 </a:t>
            </a:r>
            <a:r>
              <a:rPr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なし</a:t>
            </a:r>
            <a:endParaRPr lang="en-US" altLang="ja-JP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ＭＳ Ｐゴシック" panose="020B0600070205080204" pitchFamily="50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　　⑨贈答品などの報酬：                  </a:t>
            </a:r>
            <a:r>
              <a:rPr lang="ja-JP" alt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 </a:t>
            </a:r>
            <a:r>
              <a:rPr lang="ja-JP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ＭＳ Ｐゴシック" panose="020B0600070205080204" pitchFamily="50" charset="-128"/>
              </a:rPr>
              <a:t>なし</a:t>
            </a:r>
            <a:endParaRPr lang="en-US" altLang="ja-JP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ＭＳ Ｐゴシック" panose="020B0600070205080204" pitchFamily="50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US" altLang="ja-JP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ＭＳ Ｐゴシック" panose="020B0600070205080204" pitchFamily="50" charset="-128"/>
            </a:endParaRPr>
          </a:p>
        </p:txBody>
      </p:sp>
      <p:sp>
        <p:nvSpPr>
          <p:cNvPr id="4099" name="正方形/長方形 4">
            <a:extLst>
              <a:ext uri="{FF2B5EF4-FFF2-40B4-BE49-F238E27FC236}">
                <a16:creationId xmlns:a16="http://schemas.microsoft.com/office/drawing/2014/main" id="{235AE8AF-018D-38A2-DDA5-1C08F33E9C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792163"/>
            <a:ext cx="8640763" cy="5867400"/>
          </a:xfrm>
          <a:prstGeom prst="rect">
            <a:avLst/>
          </a:prstGeom>
          <a:noFill/>
          <a:ln w="38100" algn="ctr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ja-JP" altLang="en-US" sz="2400"/>
          </a:p>
        </p:txBody>
      </p:sp>
      <p:sp>
        <p:nvSpPr>
          <p:cNvPr id="2051" name="Rectangle 2">
            <a:extLst>
              <a:ext uri="{FF2B5EF4-FFF2-40B4-BE49-F238E27FC236}">
                <a16:creationId xmlns:a16="http://schemas.microsoft.com/office/drawing/2014/main" id="{C5205483-CD7D-CDDF-4CBE-365F6D668D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58888" y="481013"/>
            <a:ext cx="9683750" cy="2322512"/>
          </a:xfrm>
          <a:ln w="19050">
            <a:solidFill>
              <a:schemeClr val="tx1">
                <a:lumMod val="85000"/>
                <a:lumOff val="15000"/>
              </a:schemeClr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defRPr/>
            </a:pPr>
            <a:r>
              <a:rPr lang="ja-JP" altLang="en-US" sz="3200" b="1" dirty="0">
                <a:latin typeface="Arial"/>
                <a:ea typeface="ＭＳ Ｐゴシック"/>
                <a:cs typeface="Arial"/>
              </a:rPr>
              <a:t>第</a:t>
            </a:r>
            <a:r>
              <a:rPr lang="en-US" altLang="ja-JP" sz="3200" b="1">
                <a:latin typeface="Arial"/>
                <a:ea typeface="ＭＳ Ｐゴシック"/>
                <a:cs typeface="Arial"/>
              </a:rPr>
              <a:t>27</a:t>
            </a:r>
            <a:r>
              <a:rPr lang="ja-JP" altLang="en-US" sz="3200" b="1" dirty="0">
                <a:latin typeface="Arial"/>
                <a:ea typeface="ＭＳ Ｐゴシック"/>
                <a:cs typeface="Arial"/>
              </a:rPr>
              <a:t>回日本在宅血液透析学会</a:t>
            </a:r>
            <a:br>
              <a:rPr lang="en-US" altLang="ja-JP" sz="3200" b="1" dirty="0">
                <a:latin typeface="Arial" panose="020B0604020202020204" pitchFamily="34" charset="0"/>
                <a:ea typeface="ＭＳ Ｐゴシック" panose="020B0600070205080204" pitchFamily="50" charset="-128"/>
              </a:rPr>
            </a:br>
            <a:r>
              <a:rPr lang="en-US" altLang="ja-JP" sz="3600" b="1" dirty="0">
                <a:latin typeface="Arial"/>
                <a:ea typeface="ＭＳ Ｐゴシック"/>
                <a:cs typeface="Arial"/>
              </a:rPr>
              <a:t>COI</a:t>
            </a:r>
            <a:r>
              <a:rPr lang="ja-JP" altLang="en-US" sz="3600" b="1" dirty="0">
                <a:latin typeface="Arial"/>
                <a:ea typeface="ＭＳ Ｐゴシック"/>
                <a:cs typeface="Arial"/>
              </a:rPr>
              <a:t>開示</a:t>
            </a:r>
            <a:br>
              <a:rPr lang="en-US" altLang="ja-JP" sz="3600" b="1" dirty="0">
                <a:latin typeface="Arial" panose="020B0604020202020204" pitchFamily="34" charset="0"/>
                <a:ea typeface="ＭＳ Ｐゴシック" panose="020B0600070205080204" pitchFamily="50" charset="-128"/>
              </a:rPr>
            </a:br>
            <a:r>
              <a:rPr lang="ja-JP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ea typeface="ＭＳ Ｐゴシック"/>
                <a:cs typeface="Arial"/>
              </a:rPr>
              <a:t>　</a:t>
            </a:r>
            <a:br>
              <a:rPr lang="en-US" altLang="ja-JP" sz="2000" b="1" i="1" dirty="0">
                <a:ea typeface="ＭＳ Ｐゴシック" panose="020B0600070205080204" pitchFamily="50" charset="-128"/>
              </a:rPr>
            </a:br>
            <a:r>
              <a:rPr lang="ja-JP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ea typeface="ＭＳ Ｐゴシック"/>
              </a:rPr>
              <a:t>筆頭発表者名：　○○　○○</a:t>
            </a:r>
            <a:endParaRPr lang="en-US" altLang="ja-JP" sz="2400" b="1" dirty="0">
              <a:solidFill>
                <a:schemeClr val="tx1">
                  <a:lumMod val="85000"/>
                  <a:lumOff val="15000"/>
                </a:schemeClr>
              </a:solidFill>
              <a:ea typeface="ＭＳ Ｐゴシック"/>
            </a:endParaRPr>
          </a:p>
        </p:txBody>
      </p:sp>
    </p:spTree>
  </p:cSld>
  <p:clrMapOvr>
    <a:masterClrMapping/>
  </p:clrMapOvr>
  <p:transition spd="slow" advClick="0"/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554</TotalTime>
  <Words>110</Words>
  <Application>Microsoft Office PowerPoint</Application>
  <PresentationFormat>ワイド画面</PresentationFormat>
  <Paragraphs>12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Default Design</vt:lpstr>
      <vt:lpstr>第27回日本在宅血液透析学会 COI開示 　 筆頭発表者名：　○○　○○</vt:lpstr>
    </vt:vector>
  </TitlesOfParts>
  <Company>Heart Failure Society of America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Travis Alexander Yano</dc:creator>
  <cp:lastModifiedBy>00308</cp:lastModifiedBy>
  <cp:revision>90</cp:revision>
  <dcterms:created xsi:type="dcterms:W3CDTF">2010-05-23T15:05:50Z</dcterms:created>
  <dcterms:modified xsi:type="dcterms:W3CDTF">2025-07-17T03:41:53Z</dcterms:modified>
</cp:coreProperties>
</file>