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12192000" cy="6858000"/>
  <p:notesSz cx="6735763" cy="9866313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02BE"/>
    <a:srgbClr val="FFFF1F"/>
    <a:srgbClr val="00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9354F55-FFF7-42D3-BA40-E0462780D775}" v="1" dt="2025-07-17T03:41:23.8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7" autoAdjust="0"/>
    <p:restoredTop sz="94575" autoAdjust="0"/>
  </p:normalViewPr>
  <p:slideViewPr>
    <p:cSldViewPr snapToGrid="0">
      <p:cViewPr varScale="1">
        <p:scale>
          <a:sx n="78" d="100"/>
          <a:sy n="78" d="100"/>
        </p:scale>
        <p:origin x="778" y="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handoutMaster" Target="handoutMasters/handout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智子 杉江" userId="deb54a460128819a" providerId="Windows Live" clId="Web-{C9354F55-FFF7-42D3-BA40-E0462780D775}"/>
    <pc:docChg chg="modSld">
      <pc:chgData name="智子 杉江" userId="deb54a460128819a" providerId="Windows Live" clId="Web-{C9354F55-FFF7-42D3-BA40-E0462780D775}" dt="2025-07-17T03:41:23.850" v="0" actId="20577"/>
      <pc:docMkLst>
        <pc:docMk/>
      </pc:docMkLst>
      <pc:sldChg chg="modSp">
        <pc:chgData name="智子 杉江" userId="deb54a460128819a" providerId="Windows Live" clId="Web-{C9354F55-FFF7-42D3-BA40-E0462780D775}" dt="2025-07-17T03:41:23.850" v="0" actId="20577"/>
        <pc:sldMkLst>
          <pc:docMk/>
          <pc:sldMk cId="0" sldId="259"/>
        </pc:sldMkLst>
        <pc:spChg chg="mod">
          <ac:chgData name="智子 杉江" userId="deb54a460128819a" providerId="Windows Live" clId="Web-{C9354F55-FFF7-42D3-BA40-E0462780D775}" dt="2025-07-17T03:41:23.850" v="0" actId="20577"/>
          <ac:spMkLst>
            <pc:docMk/>
            <pc:sldMk cId="0" sldId="259"/>
            <ac:spMk id="3" creationId="{AF6FA679-6832-E3DA-7FC2-76F8A3DC2187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D4B6642E-1407-FB4D-4D45-634393C9EED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7653848F-7F88-935F-5062-2B671F7279E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58EDD441-AE3D-8CF2-38FE-7BA0ADAEC2F6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8C4EB003-7793-ABB4-B300-E0B0894D411B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B2C2221D-96F2-4BA5-B857-36484871D69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B05D3EF3-7FDC-975C-9AE6-90F9E3D70E7A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535BAA6D-BC00-B3E5-A56A-99E8BBF9AE4E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6A8C6AA9-8E25-115B-747F-94EADD91E860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9375" y="739775"/>
            <a:ext cx="6577013" cy="3700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2F30E2D6-7190-1076-9983-F4F9976EEAA2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525" y="4686300"/>
            <a:ext cx="4938713" cy="444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noProof="0"/>
              <a:t>Click to edit Master text styles</a:t>
            </a:r>
          </a:p>
          <a:p>
            <a:pPr lvl="1"/>
            <a:r>
              <a:rPr lang="en-US" altLang="ja-JP" noProof="0"/>
              <a:t>Second level</a:t>
            </a:r>
          </a:p>
          <a:p>
            <a:pPr lvl="2"/>
            <a:r>
              <a:rPr lang="en-US" altLang="ja-JP" noProof="0"/>
              <a:t>Third level</a:t>
            </a:r>
          </a:p>
          <a:p>
            <a:pPr lvl="3"/>
            <a:r>
              <a:rPr lang="en-US" altLang="ja-JP" noProof="0"/>
              <a:t>Fourth level</a:t>
            </a:r>
          </a:p>
          <a:p>
            <a:pPr lvl="4"/>
            <a:r>
              <a:rPr lang="en-US" altLang="ja-JP" noProof="0"/>
              <a:t>Fifth level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5FBDABDF-E378-E033-DF73-D6FCB3C6E0C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066D82E5-A146-82CB-96AD-3C58F42661A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BA067E48-947A-4507-9E46-90F1497ADFE6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A823286E-742D-A91E-177A-81C26BF98A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86F7FD-859D-4683-903B-3C5C26416AC1}" type="slidenum">
              <a:rPr lang="en-US" altLang="ja-JP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ja-JP"/>
          </a:p>
        </p:txBody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A747F42F-DA18-FC7A-CFB1-837BCA278BF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>
            <a:extLst>
              <a:ext uri="{FF2B5EF4-FFF2-40B4-BE49-F238E27FC236}">
                <a16:creationId xmlns:a16="http://schemas.microsoft.com/office/drawing/2014/main" id="{536062DD-0689-EAB4-20CC-0F5C4C120E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ja-JP" altLang="ja-JP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309E04-66D8-014C-C164-28BF5674E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6DBE2C-0ABB-67D0-378C-9107AAB76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E2E0FC-1926-C34F-E64C-BC32DDA46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16D94-46F2-4C31-936C-8109DDA3271B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370983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D166F3-EC1D-8B78-C88D-A377CE2BA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431D31-BC2F-2FD9-4C6F-89D2B03B2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210D20-CEF5-C223-9C70-56AA6C6DC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727B2-DBCB-41FE-A896-6017C3CE0D3A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940359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E5C8A7-B3E3-43CE-829B-C95047B05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8D7C24-F843-CBC5-8062-B18508EF0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BC179C-9768-DB1C-F18A-77938464E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43710-BE3B-41AF-9AF6-F158F415822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573075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95B7FBC-C740-A9B7-9505-359753ED3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AFD43DB-FE64-4BE0-0B00-7B2B33C6E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1928187-3D1F-E20C-4A11-B9DEA2973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39CB8-98A8-43FC-80E0-DEB2ED466BD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64114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62E025FD-BB73-F4B0-16B7-10E6C3EE4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965FD803-13B2-3EE9-FB15-75F3EA104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E7CC6F29-50A7-9F04-240A-3C4957C53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B72D1-D034-401D-8DC3-63F457C5604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6792260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5266428A-5E56-117E-D5A7-46574BFD14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97223F6-5685-C3C9-7DCE-7A28DAD0D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D66042A-180E-F82C-9958-84F167590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2D12BC-9E78-46B0-9430-82E8B4D32B8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797805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72280336-23E6-2481-AF91-3C3E3216C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5DEEFDF-0038-5EF2-FB31-5DFBD71C13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369AB73-1A91-60A6-1F83-00BB96509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89EAE-2FF7-43D0-8CF4-BFFBFAA3FF1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107622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F0D037B-5A2C-88AA-4751-0C70A769D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74BA735-3D51-5BFD-0487-083CBB4E4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B3FB97C-D9E3-1BE9-7B1C-ED37ECFC4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EB82FA-9A8C-4668-ACBF-589E38D2BA1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802833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ja-JP" altLang="en-US" noProof="0"/>
              <a:t>アイコンをクリックして図を追加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9783977-4A31-C2D6-95B5-75C8B062C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416F9A5-03CD-7500-8E04-11615185E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B1B408F-C023-E292-A1FA-A524D1A0C5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EA386-D6ED-4CDA-962D-683C59F9411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410506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99C25A-62F0-3F31-6D9E-FF0339B81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04865D-8EBE-E606-7550-F7DE3A0B8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746697-2C1B-8D8C-ACD0-743046975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EDDADF-A696-4EE0-913B-824449EC4D2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25657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918FF5-854E-EFF7-706D-FB370EFC2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05EA2F-EFF0-17BC-826B-FC9A1694D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019F19-FB55-8BA1-930F-EDC418C2A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5D1C19-0081-49DC-905E-376295C8E0D2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263720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E949D3D1-E0FB-989C-CD74-EE6BD3A695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マスター タイトルの書式設定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9128D13-3A6F-1473-99AE-BE026A186E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C9CFCC-334B-E187-0FCA-B4C34DB1AE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9716C1-B121-2CF9-B931-DB97EF7FDA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14DEBE-F0B4-7E79-26FD-461534FFB4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961ECA2-FCEF-44BE-8BDD-27070ADF669A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>
            <a:extLst>
              <a:ext uri="{FF2B5EF4-FFF2-40B4-BE49-F238E27FC236}">
                <a16:creationId xmlns:a16="http://schemas.microsoft.com/office/drawing/2014/main" id="{78E4D858-84A5-E69A-50BE-B518AE7FC63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073275" y="3627438"/>
            <a:ext cx="7954963" cy="160020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altLang="ja-JP" b="1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ja-JP" altLang="en-US" b="1">
                <a:latin typeface="Arial" panose="020B0604020202020204" pitchFamily="34" charset="0"/>
                <a:ea typeface="ＭＳ Ｐゴシック" panose="020B0600070205080204" pitchFamily="34" charset="-128"/>
              </a:rPr>
              <a:t>　演題発表に関連し、開示すべき</a:t>
            </a:r>
            <a:r>
              <a:rPr lang="en-US" altLang="ja-JP" b="1">
                <a:latin typeface="Arial" panose="020B0604020202020204" pitchFamily="34" charset="0"/>
                <a:ea typeface="ＭＳ Ｐゴシック" panose="020B0600070205080204" pitchFamily="34" charset="-128"/>
              </a:rPr>
              <a:t>CO I </a:t>
            </a:r>
            <a:r>
              <a:rPr lang="ja-JP" altLang="en-US" b="1">
                <a:latin typeface="Arial" panose="020B0604020202020204" pitchFamily="34" charset="0"/>
                <a:ea typeface="ＭＳ Ｐゴシック" panose="020B0600070205080204" pitchFamily="34" charset="-128"/>
              </a:rPr>
              <a:t>関係にある企業などはありません。</a:t>
            </a:r>
            <a:endParaRPr lang="en-US" altLang="ja-JP" b="1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algn="ctr">
              <a:lnSpc>
                <a:spcPct val="80000"/>
              </a:lnSpc>
              <a:buFontTx/>
              <a:buNone/>
            </a:pPr>
            <a:endParaRPr lang="en-US" altLang="ja-JP" sz="700" b="1" i="1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en-US" altLang="ja-JP" b="1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4099" name="正方形/長方形 4">
            <a:extLst>
              <a:ext uri="{FF2B5EF4-FFF2-40B4-BE49-F238E27FC236}">
                <a16:creationId xmlns:a16="http://schemas.microsoft.com/office/drawing/2014/main" id="{F0D2B75C-5178-F222-4C02-760FC61AA7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8475" y="1844675"/>
            <a:ext cx="8642350" cy="4586288"/>
          </a:xfrm>
          <a:prstGeom prst="rect">
            <a:avLst/>
          </a:prstGeom>
          <a:noFill/>
          <a:ln w="38100" algn="ctr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kumimoji="0" lang="ja-JP" altLang="en-US" sz="2400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F6FA679-6832-E3DA-7FC2-76F8A3DC2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8888" y="481013"/>
            <a:ext cx="9683750" cy="2322512"/>
          </a:xfrm>
          <a:prstGeom prst="rect">
            <a:avLst/>
          </a:prstGeom>
          <a:noFill/>
          <a:ln w="19050">
            <a:solidFill>
              <a:srgbClr val="000000">
                <a:lumMod val="85000"/>
                <a:lumOff val="15000"/>
              </a:srgbClr>
            </a:solidFill>
            <a:miter lim="800000"/>
            <a:headEnd/>
            <a:tailEnd/>
          </a:ln>
        </p:spPr>
        <p:txBody>
          <a:bodyPr lIns="91440" tIns="45720" rIns="91440" bIns="45720"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defTabSz="914400" eaLnBrk="1" hangingPunct="1">
              <a:defRPr/>
            </a:pPr>
            <a:r>
              <a:rPr lang="ja-JP" altLang="en-US" sz="3200" b="1" kern="0">
                <a:solidFill>
                  <a:srgbClr val="000000"/>
                </a:solidFill>
                <a:latin typeface="Arial"/>
                <a:ea typeface="ＭＳ Ｐゴシック"/>
                <a:cs typeface="Arial"/>
              </a:rPr>
              <a:t>第</a:t>
            </a:r>
            <a:r>
              <a:rPr lang="en-US" altLang="ja-JP" sz="3200" b="1" kern="0">
                <a:solidFill>
                  <a:srgbClr val="000000"/>
                </a:solidFill>
                <a:latin typeface="Arial"/>
                <a:ea typeface="ＭＳ Ｐゴシック"/>
                <a:cs typeface="Arial"/>
              </a:rPr>
              <a:t>27</a:t>
            </a:r>
            <a:r>
              <a:rPr lang="ja-JP" altLang="en-US" sz="3200" b="1" kern="0">
                <a:solidFill>
                  <a:srgbClr val="000000"/>
                </a:solidFill>
                <a:latin typeface="Arial"/>
                <a:ea typeface="ＭＳ Ｐゴシック"/>
                <a:cs typeface="Arial"/>
              </a:rPr>
              <a:t>回日本在宅血液透析学会</a:t>
            </a:r>
            <a:br>
              <a:rPr lang="en-US" altLang="ja-JP" sz="3200" b="1" kern="0" dirty="0">
                <a:latin typeface="Arial" panose="020B0604020202020204" pitchFamily="34" charset="0"/>
                <a:ea typeface="ＭＳ Ｐゴシック" panose="020B0600070205080204" pitchFamily="50" charset="-128"/>
              </a:rPr>
            </a:br>
            <a:r>
              <a:rPr lang="en-US" altLang="ja-JP" sz="3600" b="1" kern="0" dirty="0">
                <a:solidFill>
                  <a:srgbClr val="000000"/>
                </a:solidFill>
                <a:latin typeface="Arial"/>
                <a:ea typeface="ＭＳ Ｐゴシック"/>
                <a:cs typeface="Arial"/>
              </a:rPr>
              <a:t>COI</a:t>
            </a:r>
            <a:r>
              <a:rPr lang="ja-JP" altLang="en-US" sz="3600" b="1" kern="0">
                <a:solidFill>
                  <a:srgbClr val="000000"/>
                </a:solidFill>
                <a:latin typeface="Arial"/>
                <a:ea typeface="ＭＳ Ｐゴシック"/>
                <a:cs typeface="Arial"/>
              </a:rPr>
              <a:t>開示</a:t>
            </a:r>
            <a:br>
              <a:rPr lang="en-US" altLang="ja-JP" sz="3600" b="1" kern="0" dirty="0">
                <a:latin typeface="Arial" panose="020B0604020202020204" pitchFamily="34" charset="0"/>
                <a:ea typeface="ＭＳ Ｐゴシック" panose="020B0600070205080204" pitchFamily="50" charset="-128"/>
              </a:rPr>
            </a:br>
            <a:r>
              <a:rPr lang="ja-JP" altLang="en-US" sz="1400" b="1" kern="0" dirty="0">
                <a:solidFill>
                  <a:srgbClr val="000000">
                    <a:lumMod val="85000"/>
                    <a:lumOff val="15000"/>
                  </a:srgbClr>
                </a:solidFill>
                <a:latin typeface="Arial"/>
                <a:ea typeface="ＭＳ Ｐゴシック"/>
                <a:cs typeface="Arial"/>
              </a:rPr>
              <a:t>　</a:t>
            </a:r>
            <a:br>
              <a:rPr lang="en-US" altLang="ja-JP" sz="2000" b="1" i="1" kern="0" dirty="0">
                <a:latin typeface="Times New Roman"/>
                <a:ea typeface="ＭＳ Ｐゴシック" panose="020B0600070205080204" pitchFamily="50" charset="-128"/>
              </a:rPr>
            </a:br>
            <a:r>
              <a:rPr lang="ja-JP" altLang="en-US" sz="2400" b="1" kern="0">
                <a:solidFill>
                  <a:srgbClr val="000000">
                    <a:lumMod val="85000"/>
                    <a:lumOff val="15000"/>
                  </a:srgbClr>
                </a:solidFill>
                <a:latin typeface="Times New Roman"/>
                <a:ea typeface="ＭＳ Ｐゴシック"/>
              </a:rPr>
              <a:t>筆頭発表者名：　○○　○○</a:t>
            </a:r>
            <a:endParaRPr lang="en-US" altLang="ja-JP" sz="2400" b="1" kern="0" dirty="0">
              <a:solidFill>
                <a:srgbClr val="000000">
                  <a:lumMod val="85000"/>
                  <a:lumOff val="15000"/>
                </a:srgbClr>
              </a:solidFill>
              <a:latin typeface="Times New Roman"/>
              <a:ea typeface="ＭＳ Ｐゴシック"/>
            </a:endParaRPr>
          </a:p>
        </p:txBody>
      </p:sp>
    </p:spTree>
  </p:cSld>
  <p:clrMapOvr>
    <a:masterClrMapping/>
  </p:clrMapOvr>
  <p:transition spd="slow" advClick="0"/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550</TotalTime>
  <Words>41</Words>
  <Application>Microsoft Office PowerPoint</Application>
  <PresentationFormat>ワイド画面</PresentationFormat>
  <Paragraphs>4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Company>Heart Failure Society of America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Travis Alexander Yano</dc:creator>
  <cp:lastModifiedBy>00308</cp:lastModifiedBy>
  <cp:revision>89</cp:revision>
  <dcterms:created xsi:type="dcterms:W3CDTF">2010-05-23T15:05:50Z</dcterms:created>
  <dcterms:modified xsi:type="dcterms:W3CDTF">2025-07-17T03:41:24Z</dcterms:modified>
</cp:coreProperties>
</file>