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DE1C03-817A-4E6B-9ED9-C5A0EF03D2BE}" v="1" dt="2023-07-05T23:52:55.2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156" d="100"/>
          <a:sy n="156" d="100"/>
        </p:scale>
        <p:origin x="-10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杉江 智子" userId="deb54a460128819a" providerId="Windows Live" clId="Web-{D2DE1C03-817A-4E6B-9ED9-C5A0EF03D2BE}"/>
    <pc:docChg chg="modSld">
      <pc:chgData name="杉江 智子" userId="deb54a460128819a" providerId="Windows Live" clId="Web-{D2DE1C03-817A-4E6B-9ED9-C5A0EF03D2BE}" dt="2023-07-05T23:52:55.245" v="0" actId="20577"/>
      <pc:docMkLst>
        <pc:docMk/>
      </pc:docMkLst>
      <pc:sldChg chg="modSp">
        <pc:chgData name="杉江 智子" userId="deb54a460128819a" providerId="Windows Live" clId="Web-{D2DE1C03-817A-4E6B-9ED9-C5A0EF03D2BE}" dt="2023-07-05T23:52:55.245" v="0" actId="20577"/>
        <pc:sldMkLst>
          <pc:docMk/>
          <pc:sldMk cId="0" sldId="260"/>
        </pc:sldMkLst>
        <pc:spChg chg="mod">
          <ac:chgData name="杉江 智子" userId="deb54a460128819a" providerId="Windows Live" clId="Web-{D2DE1C03-817A-4E6B-9ED9-C5A0EF03D2BE}" dt="2023-07-05T23:52:55.245" v="0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51CA222B-834F-4C10-A35E-FA86E13A24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55335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A59633B7-035D-49F8-940C-37E750C7FBA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01346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C1C787CC-9DC8-4A7F-BE53-F78C7479EEEF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23241-D345-40B3-A78B-ED9173573B0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6454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F6252-2BB3-4AEF-8E66-354352943D7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521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00B85-D14A-4928-BB35-451FA85FE81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8216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9B7DD-F21D-4FC7-8887-BA36742C634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252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8861-8451-4FB9-9E72-D229AA007D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8891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5520A-0B62-4A46-AFFD-EE2B0710876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2152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08A95-6687-4E4C-9AD7-A9C8184318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4161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F11B4-2564-4C8C-A82E-4E482273147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2962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DB5DE-CDD7-42E5-B5CA-50F460836E1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1609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CE637-D945-43C1-8236-C8750BC733A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3143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BCE-9327-42DB-99CC-5497283E7C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8508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6C3D89C7-6A1A-4395-8BDD-FAFDEC66DDD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870" y="889000"/>
            <a:ext cx="8448260" cy="3163888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27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回日本透析アクセス医学会学術集会・総会</a:t>
            </a:r>
            <a:br>
              <a:rPr lang="en-US" altLang="ja-JP" sz="4800" b="1" dirty="0">
                <a:latin typeface="Arial" charset="0"/>
                <a:ea typeface="ＭＳ Ｐゴシック" charset="-128"/>
              </a:rPr>
            </a:br>
            <a:r>
              <a:rPr lang="ja-JP" altLang="en-US" sz="48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4000" b="1" dirty="0">
                <a:latin typeface="Arial" charset="0"/>
                <a:ea typeface="ＭＳ Ｐゴシック" charset="-128"/>
              </a:rPr>
            </a:br>
            <a:r>
              <a:rPr lang="ja-JP" altLang="en-US" sz="16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400" b="1" i="1" dirty="0">
                <a:ea typeface="ＭＳ Ｐゴシック" charset="-128"/>
              </a:rPr>
            </a:br>
            <a:r>
              <a:rPr lang="ja-JP" altLang="en-US" sz="24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4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4165600"/>
            <a:ext cx="8169275" cy="1914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 演題発表に関連し、開示すべき</a:t>
            </a:r>
            <a:r>
              <a:rPr lang="en-US" altLang="ja-JP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　企業などはありません。</a:t>
            </a: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700" b="1" i="1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2888" y="509588"/>
            <a:ext cx="8640762" cy="5807075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48</Words>
  <Application>Microsoft Office PowerPoint</Application>
  <PresentationFormat>画面に合わせる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第27回日本透析アクセス医学会学術集会・総会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杉江 智子</cp:lastModifiedBy>
  <cp:revision>96</cp:revision>
  <dcterms:created xsi:type="dcterms:W3CDTF">2022-03-29T00:51:22Z</dcterms:created>
  <dcterms:modified xsi:type="dcterms:W3CDTF">2023-07-05T23:52:55Z</dcterms:modified>
</cp:coreProperties>
</file>