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48643A-2EE0-4954-9A2D-545D8208B39D}" v="1" dt="2023-07-05T23:53:16.2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杉江 智子" userId="deb54a460128819a" providerId="Windows Live" clId="Web-{7748643A-2EE0-4954-9A2D-545D8208B39D}"/>
    <pc:docChg chg="modSld">
      <pc:chgData name="杉江 智子" userId="deb54a460128819a" providerId="Windows Live" clId="Web-{7748643A-2EE0-4954-9A2D-545D8208B39D}" dt="2023-07-05T23:53:16.281" v="0" actId="20577"/>
      <pc:docMkLst>
        <pc:docMk/>
      </pc:docMkLst>
      <pc:sldChg chg="modSp">
        <pc:chgData name="杉江 智子" userId="deb54a460128819a" providerId="Windows Live" clId="Web-{7748643A-2EE0-4954-9A2D-545D8208B39D}" dt="2023-07-05T23:53:16.281" v="0" actId="20577"/>
        <pc:sldMkLst>
          <pc:docMk/>
          <pc:sldMk cId="0" sldId="261"/>
        </pc:sldMkLst>
        <pc:spChg chg="mod">
          <ac:chgData name="杉江 智子" userId="deb54a460128819a" providerId="Windows Live" clId="Web-{7748643A-2EE0-4954-9A2D-545D8208B39D}" dt="2023-07-05T23:53:16.281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C8C6F6BA-3A87-4245-A086-AD1A5815448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0359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5AF9430-ABA0-4582-A351-104DF5875A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06416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A9CBB13D-88B8-420C-A7DD-11087BF9ABCD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B557C-DECF-4664-B126-244FD10C76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179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38706-4BCE-463D-A4E5-50E7C0B5F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72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F2D0-0444-4D57-96D9-C0DD7F7832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943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660FB-D33C-41D1-A449-D0F4599BF44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22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7F363-3CCD-482F-ABC8-137F7E5817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322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160F9-8CF2-4518-8FA0-E856438076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0245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FD7C-6D5B-412A-A927-96AB7A3618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976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DF93C-82E4-4DE2-A429-CD8E869B8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911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423C-2535-4875-AAD0-09972276CA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576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C2DE5-F24A-4006-A79C-1DDB156A9E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573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3042-0936-42F7-A2DF-FB84B2325A7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620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E5BB412B-2F80-48AF-93CE-D4AB2EED33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438" y="2887663"/>
            <a:ext cx="8358187" cy="3560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関係にある企業などとして、</a:t>
            </a:r>
            <a:endParaRPr lang="en-US" altLang="ja-JP" sz="24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</a:t>
            </a: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  ①顧問：　　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②株保有・利益：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③特許使用料：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④講演料：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⑤原稿料：　　　　　　　　　　　　 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⑥受託研究・共同研究費：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⑦奨学寄付金：　 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⑧寄付講座所属：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⑨贈答品などの報酬：　　　　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000" b="1" dirty="0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367747" y="536575"/>
            <a:ext cx="8442877" cy="2143125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27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b="1" dirty="0">
                <a:latin typeface="Arial" charset="0"/>
                <a:ea typeface="ＭＳ Ｐゴシック" charset="-128"/>
              </a:rPr>
            </a:br>
            <a:r>
              <a:rPr lang="ja-JP" altLang="en-US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3600" b="1" dirty="0">
                <a:latin typeface="Arial" charset="0"/>
                <a:ea typeface="ＭＳ Ｐゴシック" charset="-128"/>
              </a:rPr>
            </a:br>
            <a:r>
              <a:rPr lang="ja-JP" altLang="en-US" sz="14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charset="-128"/>
              </a:rPr>
            </a:br>
            <a:r>
              <a:rPr lang="ja-JP" altLang="en-US" sz="20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0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7650" y="234950"/>
            <a:ext cx="8642350" cy="6424613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193</Words>
  <Application>Microsoft Office PowerPoint</Application>
  <PresentationFormat>画面に合わせる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第27回日本透析アクセス医学会学術集会・総会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93</cp:revision>
  <dcterms:created xsi:type="dcterms:W3CDTF">2022-03-29T00:51:39Z</dcterms:created>
  <dcterms:modified xsi:type="dcterms:W3CDTF">2023-07-05T23:53:16Z</dcterms:modified>
</cp:coreProperties>
</file>