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 autoAdjust="0"/>
    <p:restoredTop sz="94756" autoAdjust="0"/>
  </p:normalViewPr>
  <p:slideViewPr>
    <p:cSldViewPr>
      <p:cViewPr varScale="1">
        <p:scale>
          <a:sx n="146" d="100"/>
          <a:sy n="146" d="100"/>
        </p:scale>
        <p:origin x="1944" y="168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2026/9/24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2026/9/24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第２６回中部臨床工学会・第１９回岐阜県臨床工学技士会学術集会</a:t>
            </a:r>
            <a:endParaRPr lang="en-US" altLang="ja-JP" sz="16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20008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500-8856 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岐阜県岐阜市橋本町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丁目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番地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11</a:t>
                      </a:r>
                      <a:endParaRPr lang="zh-TW" altLang="en-US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じゅうろくプラザ</a:t>
                      </a:r>
                      <a:r>
                        <a:rPr lang="ja-JP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研修室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気付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第２６回中部臨床工学会・第１９回岐阜県臨床工学技士会学術集会</a:t>
                      </a:r>
                      <a:endParaRPr lang="en-US" altLang="zh-TW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運営本部宛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TEL. </a:t>
                      </a:r>
                      <a:r>
                        <a:rPr lang="en" altLang="zh-TW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058-262-0150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2026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10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31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日（土） 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AM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949</TotalTime>
  <Words>147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125</cp:revision>
  <cp:lastPrinted>2022-08-28T03:59:01Z</cp:lastPrinted>
  <dcterms:created xsi:type="dcterms:W3CDTF">2011-01-14T11:42:04Z</dcterms:created>
  <dcterms:modified xsi:type="dcterms:W3CDTF">2026-09-24T01:21:35Z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